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8229600" cx="14630400"/>
  <p:notesSz cx="6858000" cy="9144000"/>
  <p:embeddedFontLst>
    <p:embeddedFont>
      <p:font typeface="Platypi Medium"/>
      <p:regular r:id="rId20"/>
      <p:bold r:id="rId21"/>
      <p:italic r:id="rId22"/>
      <p:boldItalic r:id="rId23"/>
    </p:embeddedFont>
    <p:embeddedFont>
      <p:font typeface="Helvetica Neue"/>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8" roundtripDataSignature="AMtx7mgEJQkdVUoZxvBNftXm5lU2F43r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latypiMedium-regular.fntdata"/><Relationship Id="rId22" Type="http://schemas.openxmlformats.org/officeDocument/2006/relationships/font" Target="fonts/PlatypiMedium-italic.fntdata"/><Relationship Id="rId21" Type="http://schemas.openxmlformats.org/officeDocument/2006/relationships/font" Target="fonts/PlatypiMedium-bold.fntdata"/><Relationship Id="rId24" Type="http://schemas.openxmlformats.org/officeDocument/2006/relationships/font" Target="fonts/HelveticaNeue-regular.fntdata"/><Relationship Id="rId23" Type="http://schemas.openxmlformats.org/officeDocument/2006/relationships/font" Target="fonts/PlatypiMedium-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elveticaNeue-italic.fntdata"/><Relationship Id="rId25" Type="http://schemas.openxmlformats.org/officeDocument/2006/relationships/font" Target="fonts/HelveticaNeue-bold.fntdata"/><Relationship Id="rId28" Type="http://customschemas.google.com/relationships/presentationmetadata" Target="metadata"/><Relationship Id="rId27" Type="http://schemas.openxmlformats.org/officeDocument/2006/relationships/font" Target="fonts/HelveticaNeue-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 name="Google Shape;4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 name="Google Shape;5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type="tx">
  <p:cSld name="TITLE_AND_BODY">
    <p:bg>
      <p:bgPr>
        <a:solidFill>
          <a:srgbClr val="000000"/>
        </a:solidFill>
      </p:bgPr>
    </p:bg>
    <p:spTree>
      <p:nvGrpSpPr>
        <p:cNvPr id="9" name="Shape 9"/>
        <p:cNvGrpSpPr/>
        <p:nvPr/>
      </p:nvGrpSpPr>
      <p:grpSpPr>
        <a:xfrm>
          <a:off x="0" y="0"/>
          <a:ext cx="0" cy="0"/>
          <a:chOff x="0" y="0"/>
          <a:chExt cx="0" cy="0"/>
        </a:xfrm>
      </p:grpSpPr>
      <p:sp>
        <p:nvSpPr>
          <p:cNvPr id="10" name="Google Shape;10;p18"/>
          <p:cNvSpPr/>
          <p:nvPr/>
        </p:nvSpPr>
        <p:spPr>
          <a:xfrm>
            <a:off x="0" y="0"/>
            <a:ext cx="14630400" cy="8229600"/>
          </a:xfrm>
          <a:prstGeom prst="rect">
            <a:avLst/>
          </a:prstGeom>
          <a:solidFill>
            <a:srgbClr val="F7F3F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 name="Google Shape;11;p18"/>
          <p:cNvSpPr/>
          <p:nvPr/>
        </p:nvSpPr>
        <p:spPr>
          <a:xfrm>
            <a:off x="0" y="0"/>
            <a:ext cx="14630400" cy="8229600"/>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 name="Google Shape;12;p18"/>
          <p:cNvSpPr txBox="1"/>
          <p:nvPr>
            <p:ph idx="12" type="sldNum"/>
          </p:nvPr>
        </p:nvSpPr>
        <p:spPr>
          <a:xfrm>
            <a:off x="7071359" y="7408545"/>
            <a:ext cx="3413761" cy="438150"/>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1pPr>
            <a:lvl2pPr indent="0" lvl="1"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2pPr>
            <a:lvl3pPr indent="0" lvl="2"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3pPr>
            <a:lvl4pPr indent="0" lvl="3"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4pPr>
            <a:lvl5pPr indent="0" lvl="4"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5pPr>
            <a:lvl6pPr indent="0" lvl="5"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6pPr>
            <a:lvl7pPr indent="0" lvl="6"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7pPr>
            <a:lvl8pPr indent="0" lvl="7"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8pPr>
            <a:lvl9pPr indent="0" lvl="8"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3" name="Shape 13"/>
        <p:cNvGrpSpPr/>
        <p:nvPr/>
      </p:nvGrpSpPr>
      <p:grpSpPr>
        <a:xfrm>
          <a:off x="0" y="0"/>
          <a:ext cx="0" cy="0"/>
          <a:chOff x="0" y="0"/>
          <a:chExt cx="0" cy="0"/>
        </a:xfrm>
      </p:grpSpPr>
      <p:sp>
        <p:nvSpPr>
          <p:cNvPr id="14" name="Google Shape;14;p19"/>
          <p:cNvSpPr/>
          <p:nvPr/>
        </p:nvSpPr>
        <p:spPr>
          <a:xfrm>
            <a:off x="0" y="0"/>
            <a:ext cx="14630400" cy="8229600"/>
          </a:xfrm>
          <a:prstGeom prst="rect">
            <a:avLst/>
          </a:prstGeom>
          <a:solidFill>
            <a:srgbClr val="F7F3F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 name="Google Shape;15;p19"/>
          <p:cNvSpPr/>
          <p:nvPr/>
        </p:nvSpPr>
        <p:spPr>
          <a:xfrm>
            <a:off x="0" y="0"/>
            <a:ext cx="14630400" cy="8229600"/>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 name="Google Shape;16;p19"/>
          <p:cNvSpPr txBox="1"/>
          <p:nvPr>
            <p:ph idx="12" type="sldNum"/>
          </p:nvPr>
        </p:nvSpPr>
        <p:spPr>
          <a:xfrm>
            <a:off x="7071359" y="7408545"/>
            <a:ext cx="3413761" cy="438150"/>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1pPr>
            <a:lvl2pPr indent="0" lvl="1"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2pPr>
            <a:lvl3pPr indent="0" lvl="2"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3pPr>
            <a:lvl4pPr indent="0" lvl="3"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4pPr>
            <a:lvl5pPr indent="0" lvl="4"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5pPr>
            <a:lvl6pPr indent="0" lvl="5"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6pPr>
            <a:lvl7pPr indent="0" lvl="6"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7pPr>
            <a:lvl8pPr indent="0" lvl="7"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8pPr>
            <a:lvl9pPr indent="0" lvl="8"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7" name="Shape 17"/>
        <p:cNvGrpSpPr/>
        <p:nvPr/>
      </p:nvGrpSpPr>
      <p:grpSpPr>
        <a:xfrm>
          <a:off x="0" y="0"/>
          <a:ext cx="0" cy="0"/>
          <a:chOff x="0" y="0"/>
          <a:chExt cx="0" cy="0"/>
        </a:xfrm>
      </p:grpSpPr>
      <p:sp>
        <p:nvSpPr>
          <p:cNvPr id="18" name="Google Shape;18;p20"/>
          <p:cNvSpPr/>
          <p:nvPr/>
        </p:nvSpPr>
        <p:spPr>
          <a:xfrm>
            <a:off x="0" y="0"/>
            <a:ext cx="14630400" cy="8229600"/>
          </a:xfrm>
          <a:prstGeom prst="rect">
            <a:avLst/>
          </a:prstGeom>
          <a:solidFill>
            <a:srgbClr val="F7F3F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 name="Google Shape;19;p20"/>
          <p:cNvSpPr/>
          <p:nvPr/>
        </p:nvSpPr>
        <p:spPr>
          <a:xfrm>
            <a:off x="0" y="0"/>
            <a:ext cx="14630400" cy="8229600"/>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 name="Google Shape;20;p20"/>
          <p:cNvSpPr txBox="1"/>
          <p:nvPr>
            <p:ph idx="12" type="sldNum"/>
          </p:nvPr>
        </p:nvSpPr>
        <p:spPr>
          <a:xfrm>
            <a:off x="7071359" y="7408545"/>
            <a:ext cx="3413761" cy="438150"/>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1pPr>
            <a:lvl2pPr indent="0" lvl="1"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2pPr>
            <a:lvl3pPr indent="0" lvl="2"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3pPr>
            <a:lvl4pPr indent="0" lvl="3"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4pPr>
            <a:lvl5pPr indent="0" lvl="4"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5pPr>
            <a:lvl6pPr indent="0" lvl="5"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6pPr>
            <a:lvl7pPr indent="0" lvl="6"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7pPr>
            <a:lvl8pPr indent="0" lvl="7"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8pPr>
            <a:lvl9pPr indent="0" lvl="8"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21" name="Shape 21"/>
        <p:cNvGrpSpPr/>
        <p:nvPr/>
      </p:nvGrpSpPr>
      <p:grpSpPr>
        <a:xfrm>
          <a:off x="0" y="0"/>
          <a:ext cx="0" cy="0"/>
          <a:chOff x="0" y="0"/>
          <a:chExt cx="0" cy="0"/>
        </a:xfrm>
      </p:grpSpPr>
      <p:sp>
        <p:nvSpPr>
          <p:cNvPr id="22" name="Google Shape;22;p21"/>
          <p:cNvSpPr/>
          <p:nvPr/>
        </p:nvSpPr>
        <p:spPr>
          <a:xfrm>
            <a:off x="0" y="0"/>
            <a:ext cx="14630400" cy="8229600"/>
          </a:xfrm>
          <a:prstGeom prst="rect">
            <a:avLst/>
          </a:prstGeom>
          <a:solidFill>
            <a:srgbClr val="F7F3F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 name="Google Shape;23;p21"/>
          <p:cNvSpPr/>
          <p:nvPr/>
        </p:nvSpPr>
        <p:spPr>
          <a:xfrm>
            <a:off x="0" y="0"/>
            <a:ext cx="14630400" cy="8229600"/>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 name="Google Shape;24;p21"/>
          <p:cNvSpPr txBox="1"/>
          <p:nvPr>
            <p:ph idx="12" type="sldNum"/>
          </p:nvPr>
        </p:nvSpPr>
        <p:spPr>
          <a:xfrm>
            <a:off x="7071359" y="7408545"/>
            <a:ext cx="3413761" cy="438150"/>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1pPr>
            <a:lvl2pPr indent="0" lvl="1"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2pPr>
            <a:lvl3pPr indent="0" lvl="2"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3pPr>
            <a:lvl4pPr indent="0" lvl="3"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4pPr>
            <a:lvl5pPr indent="0" lvl="4"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5pPr>
            <a:lvl6pPr indent="0" lvl="5"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6pPr>
            <a:lvl7pPr indent="0" lvl="6"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7pPr>
            <a:lvl8pPr indent="0" lvl="7"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8pPr>
            <a:lvl9pPr indent="0" lvl="8"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5" name="Shape 25"/>
        <p:cNvGrpSpPr/>
        <p:nvPr/>
      </p:nvGrpSpPr>
      <p:grpSpPr>
        <a:xfrm>
          <a:off x="0" y="0"/>
          <a:ext cx="0" cy="0"/>
          <a:chOff x="0" y="0"/>
          <a:chExt cx="0" cy="0"/>
        </a:xfrm>
      </p:grpSpPr>
      <p:sp>
        <p:nvSpPr>
          <p:cNvPr id="26" name="Google Shape;26;p22"/>
          <p:cNvSpPr/>
          <p:nvPr/>
        </p:nvSpPr>
        <p:spPr>
          <a:xfrm>
            <a:off x="0" y="0"/>
            <a:ext cx="14630400" cy="8229600"/>
          </a:xfrm>
          <a:prstGeom prst="rect">
            <a:avLst/>
          </a:prstGeom>
          <a:solidFill>
            <a:srgbClr val="F7F3F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 name="Google Shape;27;p22"/>
          <p:cNvSpPr/>
          <p:nvPr/>
        </p:nvSpPr>
        <p:spPr>
          <a:xfrm>
            <a:off x="0" y="0"/>
            <a:ext cx="14630400" cy="8229600"/>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 name="Google Shape;28;p22"/>
          <p:cNvSpPr txBox="1"/>
          <p:nvPr>
            <p:ph idx="12" type="sldNum"/>
          </p:nvPr>
        </p:nvSpPr>
        <p:spPr>
          <a:xfrm>
            <a:off x="7071359" y="7408545"/>
            <a:ext cx="3413761" cy="438150"/>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1pPr>
            <a:lvl2pPr indent="0" lvl="1"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2pPr>
            <a:lvl3pPr indent="0" lvl="2"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3pPr>
            <a:lvl4pPr indent="0" lvl="3"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4pPr>
            <a:lvl5pPr indent="0" lvl="4"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5pPr>
            <a:lvl6pPr indent="0" lvl="5"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6pPr>
            <a:lvl7pPr indent="0" lvl="6"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7pPr>
            <a:lvl8pPr indent="0" lvl="7"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8pPr>
            <a:lvl9pPr indent="0" lvl="8"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29" name="Shape 29"/>
        <p:cNvGrpSpPr/>
        <p:nvPr/>
      </p:nvGrpSpPr>
      <p:grpSpPr>
        <a:xfrm>
          <a:off x="0" y="0"/>
          <a:ext cx="0" cy="0"/>
          <a:chOff x="0" y="0"/>
          <a:chExt cx="0" cy="0"/>
        </a:xfrm>
      </p:grpSpPr>
      <p:sp>
        <p:nvSpPr>
          <p:cNvPr id="30" name="Google Shape;30;p23"/>
          <p:cNvSpPr/>
          <p:nvPr/>
        </p:nvSpPr>
        <p:spPr>
          <a:xfrm>
            <a:off x="0" y="0"/>
            <a:ext cx="14630400" cy="8229600"/>
          </a:xfrm>
          <a:prstGeom prst="rect">
            <a:avLst/>
          </a:prstGeom>
          <a:solidFill>
            <a:srgbClr val="F7F3F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 name="Google Shape;31;p23"/>
          <p:cNvSpPr/>
          <p:nvPr/>
        </p:nvSpPr>
        <p:spPr>
          <a:xfrm>
            <a:off x="0" y="0"/>
            <a:ext cx="14630400" cy="8229600"/>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 name="Google Shape;32;p23"/>
          <p:cNvSpPr txBox="1"/>
          <p:nvPr>
            <p:ph idx="12" type="sldNum"/>
          </p:nvPr>
        </p:nvSpPr>
        <p:spPr>
          <a:xfrm>
            <a:off x="7071359" y="7408545"/>
            <a:ext cx="3413761" cy="438150"/>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1pPr>
            <a:lvl2pPr indent="0" lvl="1"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2pPr>
            <a:lvl3pPr indent="0" lvl="2"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3pPr>
            <a:lvl4pPr indent="0" lvl="3"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4pPr>
            <a:lvl5pPr indent="0" lvl="4"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5pPr>
            <a:lvl6pPr indent="0" lvl="5"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6pPr>
            <a:lvl7pPr indent="0" lvl="6"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7pPr>
            <a:lvl8pPr indent="0" lvl="7"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8pPr>
            <a:lvl9pPr indent="0" lvl="8"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33" name="Shape 33"/>
        <p:cNvGrpSpPr/>
        <p:nvPr/>
      </p:nvGrpSpPr>
      <p:grpSpPr>
        <a:xfrm>
          <a:off x="0" y="0"/>
          <a:ext cx="0" cy="0"/>
          <a:chOff x="0" y="0"/>
          <a:chExt cx="0" cy="0"/>
        </a:xfrm>
      </p:grpSpPr>
      <p:sp>
        <p:nvSpPr>
          <p:cNvPr id="34" name="Google Shape;34;p24"/>
          <p:cNvSpPr/>
          <p:nvPr/>
        </p:nvSpPr>
        <p:spPr>
          <a:xfrm>
            <a:off x="0" y="0"/>
            <a:ext cx="14630400" cy="8229600"/>
          </a:xfrm>
          <a:prstGeom prst="rect">
            <a:avLst/>
          </a:prstGeom>
          <a:solidFill>
            <a:srgbClr val="F7F3F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5" name="Google Shape;35;p24"/>
          <p:cNvSpPr/>
          <p:nvPr/>
        </p:nvSpPr>
        <p:spPr>
          <a:xfrm>
            <a:off x="0" y="0"/>
            <a:ext cx="14630400" cy="8229600"/>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6" name="Google Shape;36;p24"/>
          <p:cNvSpPr txBox="1"/>
          <p:nvPr>
            <p:ph idx="12" type="sldNum"/>
          </p:nvPr>
        </p:nvSpPr>
        <p:spPr>
          <a:xfrm>
            <a:off x="7071359" y="7408545"/>
            <a:ext cx="3413761" cy="438150"/>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1pPr>
            <a:lvl2pPr indent="0" lvl="1"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2pPr>
            <a:lvl3pPr indent="0" lvl="2"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3pPr>
            <a:lvl4pPr indent="0" lvl="3"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4pPr>
            <a:lvl5pPr indent="0" lvl="4"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5pPr>
            <a:lvl6pPr indent="0" lvl="5"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6pPr>
            <a:lvl7pPr indent="0" lvl="6"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7pPr>
            <a:lvl8pPr indent="0" lvl="7"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8pPr>
            <a:lvl9pPr indent="0" lvl="8"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7" name="Shape 37"/>
        <p:cNvGrpSpPr/>
        <p:nvPr/>
      </p:nvGrpSpPr>
      <p:grpSpPr>
        <a:xfrm>
          <a:off x="0" y="0"/>
          <a:ext cx="0" cy="0"/>
          <a:chOff x="0" y="0"/>
          <a:chExt cx="0" cy="0"/>
        </a:xfrm>
      </p:grpSpPr>
      <p:sp>
        <p:nvSpPr>
          <p:cNvPr id="38" name="Google Shape;38;p25"/>
          <p:cNvSpPr/>
          <p:nvPr/>
        </p:nvSpPr>
        <p:spPr>
          <a:xfrm>
            <a:off x="0" y="0"/>
            <a:ext cx="14630400" cy="8229600"/>
          </a:xfrm>
          <a:prstGeom prst="rect">
            <a:avLst/>
          </a:prstGeom>
          <a:solidFill>
            <a:srgbClr val="F7F3F0"/>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 name="Google Shape;39;p25"/>
          <p:cNvSpPr/>
          <p:nvPr/>
        </p:nvSpPr>
        <p:spPr>
          <a:xfrm>
            <a:off x="0" y="0"/>
            <a:ext cx="14630400" cy="8229600"/>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 name="Google Shape;40;p25"/>
          <p:cNvSpPr txBox="1"/>
          <p:nvPr>
            <p:ph idx="12" type="sldNum"/>
          </p:nvPr>
        </p:nvSpPr>
        <p:spPr>
          <a:xfrm>
            <a:off x="7071359" y="7408545"/>
            <a:ext cx="3413761" cy="438150"/>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1pPr>
            <a:lvl2pPr indent="0" lvl="1"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2pPr>
            <a:lvl3pPr indent="0" lvl="2"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3pPr>
            <a:lvl4pPr indent="0" lvl="3"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4pPr>
            <a:lvl5pPr indent="0" lvl="4"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5pPr>
            <a:lvl6pPr indent="0" lvl="5"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6pPr>
            <a:lvl7pPr indent="0" lvl="6"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7pPr>
            <a:lvl8pPr indent="0" lvl="7"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8pPr>
            <a:lvl9pPr indent="0" lvl="8"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41" name="Shape 41"/>
        <p:cNvGrpSpPr/>
        <p:nvPr/>
      </p:nvGrpSpPr>
      <p:grpSpPr>
        <a:xfrm>
          <a:off x="0" y="0"/>
          <a:ext cx="0" cy="0"/>
          <a:chOff x="0" y="0"/>
          <a:chExt cx="0" cy="0"/>
        </a:xfrm>
      </p:grpSpPr>
      <p:sp>
        <p:nvSpPr>
          <p:cNvPr id="42" name="Google Shape;42;p26"/>
          <p:cNvSpPr txBox="1"/>
          <p:nvPr>
            <p:ph idx="12" type="sldNum"/>
          </p:nvPr>
        </p:nvSpPr>
        <p:spPr>
          <a:xfrm>
            <a:off x="7071359" y="7408545"/>
            <a:ext cx="3413761" cy="438150"/>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1pPr>
            <a:lvl2pPr indent="0" lvl="1"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2pPr>
            <a:lvl3pPr indent="0" lvl="2"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3pPr>
            <a:lvl4pPr indent="0" lvl="3"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4pPr>
            <a:lvl5pPr indent="0" lvl="4"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5pPr>
            <a:lvl6pPr indent="0" lvl="5"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6pPr>
            <a:lvl7pPr indent="0" lvl="6"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7pPr>
            <a:lvl8pPr indent="0" lvl="7"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8pPr>
            <a:lvl9pPr indent="0" lvl="8" marL="0" algn="r">
              <a:lnSpc>
                <a:spcPct val="100000"/>
              </a:lnSpc>
              <a:spcBef>
                <a:spcPts val="0"/>
              </a:spcBef>
              <a:spcAft>
                <a:spcPts val="0"/>
              </a:spcAft>
              <a:buClr>
                <a:srgbClr val="000000"/>
              </a:buClr>
              <a:buSzPts val="1200"/>
              <a:buFont typeface="Helvetica Neue"/>
              <a:buNone/>
              <a:defRPr sz="12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731520" y="110489"/>
            <a:ext cx="13167361" cy="1809751"/>
          </a:xfrm>
          <a:prstGeom prst="rect">
            <a:avLst/>
          </a:prstGeom>
          <a:noFill/>
          <a:ln>
            <a:noFill/>
          </a:ln>
        </p:spPr>
        <p:txBody>
          <a:bodyPr anchorCtr="0" anchor="ctr" bIns="45700" lIns="45700" spcFirstLastPara="1" rIns="45700" wrap="square" tIns="45700">
            <a:noAutofit/>
          </a:bodyPr>
          <a:lstStyle>
            <a:lvl1pPr lvl="0"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4400"/>
              <a:buFont typeface="Calibri"/>
              <a:buNone/>
              <a:defRPr b="0" i="0" sz="4400" u="none" cap="none" strike="noStrike">
                <a:solidFill>
                  <a:srgbClr val="000000"/>
                </a:solidFill>
                <a:latin typeface="Calibri"/>
                <a:ea typeface="Calibri"/>
                <a:cs typeface="Calibri"/>
                <a:sym typeface="Calibri"/>
              </a:defRPr>
            </a:lvl9pPr>
          </a:lstStyle>
          <a:p/>
        </p:txBody>
      </p:sp>
      <p:sp>
        <p:nvSpPr>
          <p:cNvPr id="7" name="Google Shape;7;p17"/>
          <p:cNvSpPr txBox="1"/>
          <p:nvPr>
            <p:ph idx="1" type="body"/>
          </p:nvPr>
        </p:nvSpPr>
        <p:spPr>
          <a:xfrm>
            <a:off x="731520" y="1920239"/>
            <a:ext cx="13167361" cy="6309362"/>
          </a:xfrm>
          <a:prstGeom prst="rect">
            <a:avLst/>
          </a:prstGeom>
          <a:noFill/>
          <a:ln>
            <a:noFill/>
          </a:ln>
        </p:spPr>
        <p:txBody>
          <a:bodyPr anchorCtr="0" anchor="t" bIns="45700" lIns="45700" spcFirstLastPara="1" rIns="45700" wrap="square" tIns="45700">
            <a:noAutofit/>
          </a:bodyPr>
          <a:lstStyle>
            <a:lvl1pPr indent="-431800" lvl="0" marL="457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1pPr>
            <a:lvl2pPr indent="-431800" lvl="1" marL="914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2pPr>
            <a:lvl3pPr indent="-431800" lvl="2" marL="1371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3pPr>
            <a:lvl4pPr indent="-431800" lvl="3" marL="1828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4pPr>
            <a:lvl5pPr indent="-431800" lvl="4" marL="22860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5pPr>
            <a:lvl6pPr indent="-431800" lvl="5" marL="2743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6pPr>
            <a:lvl7pPr indent="-431800" lvl="6" marL="32004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7pPr>
            <a:lvl8pPr indent="-431800" lvl="7" marL="36576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8pPr>
            <a:lvl9pPr indent="-431800" lvl="8" marL="41148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Calibri"/>
                <a:ea typeface="Calibri"/>
                <a:cs typeface="Calibri"/>
                <a:sym typeface="Calibri"/>
              </a:defRPr>
            </a:lvl9pPr>
          </a:lstStyle>
          <a:p/>
        </p:txBody>
      </p:sp>
      <p:sp>
        <p:nvSpPr>
          <p:cNvPr id="8" name="Google Shape;8;p17"/>
          <p:cNvSpPr txBox="1"/>
          <p:nvPr>
            <p:ph idx="12" type="sldNum"/>
          </p:nvPr>
        </p:nvSpPr>
        <p:spPr>
          <a:xfrm>
            <a:off x="7071359" y="7408545"/>
            <a:ext cx="3413761" cy="43815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1200"/>
              <a:buFont typeface="Helvetica Neue"/>
              <a:buNone/>
              <a:defRPr b="0" i="0" sz="12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4.png"/><Relationship Id="rId5"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1"/>
          <p:cNvSpPr txBox="1"/>
          <p:nvPr/>
        </p:nvSpPr>
        <p:spPr>
          <a:xfrm>
            <a:off x="683538" y="1487209"/>
            <a:ext cx="13767000" cy="1754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201B18"/>
              </a:buClr>
              <a:buSzPts val="5300"/>
              <a:buFont typeface="Platypi Medium"/>
              <a:buNone/>
            </a:pPr>
            <a:r>
              <a:rPr b="0" i="0" lang="en-US" sz="5300" u="none" cap="none" strike="noStrike">
                <a:solidFill>
                  <a:srgbClr val="201B18"/>
                </a:solidFill>
                <a:latin typeface="Platypi Medium"/>
                <a:ea typeface="Platypi Medium"/>
                <a:cs typeface="Platypi Medium"/>
                <a:sym typeface="Platypi Medium"/>
              </a:rPr>
              <a:t>AI-Enhanced Web Form Development: Tackling Accessibility Barriers</a:t>
            </a:r>
            <a:endParaRPr/>
          </a:p>
        </p:txBody>
      </p:sp>
      <p:sp>
        <p:nvSpPr>
          <p:cNvPr id="48" name="Google Shape;48;p1"/>
          <p:cNvSpPr txBox="1"/>
          <p:nvPr/>
        </p:nvSpPr>
        <p:spPr>
          <a:xfrm>
            <a:off x="683550" y="3404800"/>
            <a:ext cx="12590100" cy="16071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504C49"/>
              </a:buClr>
              <a:buSzPts val="1500"/>
              <a:buFont typeface="Arial"/>
              <a:buNone/>
            </a:pPr>
            <a:r>
              <a:rPr b="0" i="0" lang="en-US" sz="1800" u="none" cap="none" strike="noStrike">
                <a:solidFill>
                  <a:srgbClr val="504C49"/>
                </a:solidFill>
                <a:latin typeface="Arial"/>
                <a:ea typeface="Arial"/>
                <a:cs typeface="Arial"/>
                <a:sym typeface="Arial"/>
              </a:rPr>
              <a:t>The integration of generative AI technologies into web form development marks a critical shift toward creating more inclusive digital experiences. These advanced technologies present new opportunities to improve accessibility by addressing many of the common barriers faced by users with disabilities when interacting with web forms. </a:t>
            </a:r>
            <a:r>
              <a:rPr lang="en-US" sz="1800">
                <a:solidFill>
                  <a:srgbClr val="504C49"/>
                </a:solidFill>
              </a:rPr>
              <a:t>Let's</a:t>
            </a:r>
            <a:r>
              <a:rPr b="0" i="0" lang="en-US" sz="1800" u="none" cap="none" strike="noStrike">
                <a:solidFill>
                  <a:srgbClr val="504C49"/>
                </a:solidFill>
                <a:latin typeface="Arial"/>
                <a:ea typeface="Arial"/>
                <a:cs typeface="Arial"/>
                <a:sym typeface="Arial"/>
              </a:rPr>
              <a:t> delve into the major challenges of making web forms accessible and learn innovative AI-driven solutions to tackle these obstacles.</a:t>
            </a:r>
            <a:endParaRPr sz="1700"/>
          </a:p>
        </p:txBody>
      </p:sp>
      <p:sp>
        <p:nvSpPr>
          <p:cNvPr id="49" name="Google Shape;49;p1"/>
          <p:cNvSpPr/>
          <p:nvPr/>
        </p:nvSpPr>
        <p:spPr>
          <a:xfrm>
            <a:off x="683537" y="6415325"/>
            <a:ext cx="312421" cy="312421"/>
          </a:xfrm>
          <a:prstGeom prst="roundRect">
            <a:avLst>
              <a:gd fmla="val 50000" name="adj"/>
            </a:avLst>
          </a:prstGeom>
          <a:noFill/>
          <a:ln cap="flat" cmpd="sng" w="9525">
            <a:solidFill>
              <a:srgbClr val="FFFFFF"/>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 name="Google Shape;50;p1"/>
          <p:cNvSpPr txBox="1"/>
          <p:nvPr/>
        </p:nvSpPr>
        <p:spPr>
          <a:xfrm>
            <a:off x="7532501" y="5548388"/>
            <a:ext cx="3445800" cy="292500"/>
          </a:xfrm>
          <a:prstGeom prst="rect">
            <a:avLst/>
          </a:prstGeom>
          <a:noFill/>
          <a:ln>
            <a:noFill/>
          </a:ln>
        </p:spPr>
        <p:txBody>
          <a:bodyPr anchorCtr="0" anchor="t" bIns="0" lIns="0" spcFirstLastPara="1" rIns="0" wrap="square" tIns="0">
            <a:spAutoFit/>
          </a:bodyPr>
          <a:lstStyle/>
          <a:p>
            <a:pPr indent="0" lvl="0" marL="0" marR="0" rtl="0" algn="l">
              <a:lnSpc>
                <a:spcPct val="136842"/>
              </a:lnSpc>
              <a:spcBef>
                <a:spcPts val="0"/>
              </a:spcBef>
              <a:spcAft>
                <a:spcPts val="0"/>
              </a:spcAft>
              <a:buClr>
                <a:srgbClr val="504C49"/>
              </a:buClr>
              <a:buSzPts val="1900"/>
              <a:buFont typeface="Arial"/>
              <a:buNone/>
            </a:pPr>
            <a:r>
              <a:rPr b="1" i="0" lang="en-US" sz="1900" u="none" cap="none" strike="noStrike">
                <a:solidFill>
                  <a:srgbClr val="504C49"/>
                </a:solidFill>
                <a:latin typeface="Arial"/>
                <a:ea typeface="Arial"/>
                <a:cs typeface="Arial"/>
                <a:sym typeface="Arial"/>
              </a:rPr>
              <a:t> “Pradeep Kumar Saraswathi”</a:t>
            </a:r>
            <a:endParaRPr/>
          </a:p>
        </p:txBody>
      </p:sp>
      <p:pic>
        <p:nvPicPr>
          <p:cNvPr descr="pradeep-photo-png.jpeg" id="51" name="Google Shape;51;p1"/>
          <p:cNvPicPr preferRelativeResize="0"/>
          <p:nvPr/>
        </p:nvPicPr>
        <p:blipFill rotWithShape="1">
          <a:blip r:embed="rId3">
            <a:alphaModFix/>
          </a:blip>
          <a:srcRect b="0" l="0" r="0" t="0"/>
          <a:stretch/>
        </p:blipFill>
        <p:spPr>
          <a:xfrm>
            <a:off x="8498847" y="6080414"/>
            <a:ext cx="1513116" cy="1513116"/>
          </a:xfrm>
          <a:prstGeom prst="rect">
            <a:avLst/>
          </a:prstGeom>
          <a:noFill/>
          <a:ln>
            <a:noFill/>
          </a:ln>
        </p:spPr>
      </p:pic>
      <p:pic>
        <p:nvPicPr>
          <p:cNvPr descr="Screenshot 2024-10-07 at 2.14.08 PM.png" id="52" name="Google Shape;52;p1"/>
          <p:cNvPicPr preferRelativeResize="0"/>
          <p:nvPr/>
        </p:nvPicPr>
        <p:blipFill rotWithShape="1">
          <a:blip r:embed="rId4">
            <a:alphaModFix/>
          </a:blip>
          <a:srcRect b="0" l="0" r="0" t="0"/>
          <a:stretch/>
        </p:blipFill>
        <p:spPr>
          <a:xfrm>
            <a:off x="2408435" y="179088"/>
            <a:ext cx="8280401" cy="10541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descr="Image 0" id="171" name="Google Shape;171;p10"/>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72" name="Google Shape;172;p10"/>
          <p:cNvSpPr txBox="1"/>
          <p:nvPr/>
        </p:nvSpPr>
        <p:spPr>
          <a:xfrm>
            <a:off x="4458678" y="233958"/>
            <a:ext cx="9232994" cy="1208269"/>
          </a:xfrm>
          <a:prstGeom prst="rect">
            <a:avLst/>
          </a:prstGeom>
          <a:noFill/>
          <a:ln>
            <a:noFill/>
          </a:ln>
        </p:spPr>
        <p:txBody>
          <a:bodyPr anchorCtr="0" anchor="t" bIns="0" lIns="0" spcFirstLastPara="1" rIns="0" wrap="square" tIns="0">
            <a:spAutoFit/>
          </a:bodyPr>
          <a:lstStyle/>
          <a:p>
            <a:pPr indent="0" lvl="0" marL="0" marR="0" rtl="0" algn="l">
              <a:lnSpc>
                <a:spcPct val="126315"/>
              </a:lnSpc>
              <a:spcBef>
                <a:spcPts val="0"/>
              </a:spcBef>
              <a:spcAft>
                <a:spcPts val="0"/>
              </a:spcAft>
              <a:buClr>
                <a:srgbClr val="201B18"/>
              </a:buClr>
              <a:buSzPts val="3800"/>
              <a:buFont typeface="Platypi Medium"/>
              <a:buNone/>
            </a:pPr>
            <a:r>
              <a:rPr b="0" i="0" lang="en-US" sz="3800" u="none" cap="none" strike="noStrike">
                <a:solidFill>
                  <a:srgbClr val="201B18"/>
                </a:solidFill>
                <a:latin typeface="Platypi Medium"/>
                <a:ea typeface="Platypi Medium"/>
                <a:cs typeface="Platypi Medium"/>
                <a:sym typeface="Platypi Medium"/>
              </a:rPr>
              <a:t>Real-Time Error Detection and Management with AI Indexing with AI</a:t>
            </a:r>
            <a:endParaRPr/>
          </a:p>
        </p:txBody>
      </p:sp>
      <p:pic>
        <p:nvPicPr>
          <p:cNvPr descr="Screenshot 2024-10-07 at 2.04.15 PM.png" id="173" name="Google Shape;173;p10"/>
          <p:cNvPicPr preferRelativeResize="0"/>
          <p:nvPr/>
        </p:nvPicPr>
        <p:blipFill rotWithShape="1">
          <a:blip r:embed="rId4">
            <a:alphaModFix/>
          </a:blip>
          <a:srcRect b="0" l="0" r="0" t="0"/>
          <a:stretch/>
        </p:blipFill>
        <p:spPr>
          <a:xfrm>
            <a:off x="6516750" y="1733250"/>
            <a:ext cx="7353300" cy="64963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descr="Image 0" id="178" name="Google Shape;178;p12"/>
          <p:cNvPicPr preferRelativeResize="0"/>
          <p:nvPr/>
        </p:nvPicPr>
        <p:blipFill rotWithShape="1">
          <a:blip r:embed="rId3">
            <a:alphaModFix/>
          </a:blip>
          <a:srcRect b="0" l="0" r="0" t="0"/>
          <a:stretch/>
        </p:blipFill>
        <p:spPr>
          <a:xfrm>
            <a:off x="0" y="0"/>
            <a:ext cx="14630400" cy="2186821"/>
          </a:xfrm>
          <a:prstGeom prst="rect">
            <a:avLst/>
          </a:prstGeom>
          <a:noFill/>
          <a:ln>
            <a:noFill/>
          </a:ln>
        </p:spPr>
      </p:pic>
      <p:sp>
        <p:nvSpPr>
          <p:cNvPr id="179" name="Google Shape;179;p12"/>
          <p:cNvSpPr txBox="1"/>
          <p:nvPr/>
        </p:nvSpPr>
        <p:spPr>
          <a:xfrm>
            <a:off x="612219" y="2805232"/>
            <a:ext cx="13405962" cy="1082286"/>
          </a:xfrm>
          <a:prstGeom prst="rect">
            <a:avLst/>
          </a:prstGeom>
          <a:noFill/>
          <a:ln>
            <a:noFill/>
          </a:ln>
        </p:spPr>
        <p:txBody>
          <a:bodyPr anchorCtr="0" anchor="t" bIns="0" lIns="0" spcFirstLastPara="1" rIns="0" wrap="square" tIns="0">
            <a:spAutoFit/>
          </a:bodyPr>
          <a:lstStyle/>
          <a:p>
            <a:pPr indent="0" lvl="0" marL="0" marR="0" rtl="0" algn="l">
              <a:lnSpc>
                <a:spcPct val="126470"/>
              </a:lnSpc>
              <a:spcBef>
                <a:spcPts val="0"/>
              </a:spcBef>
              <a:spcAft>
                <a:spcPts val="0"/>
              </a:spcAft>
              <a:buClr>
                <a:srgbClr val="201B18"/>
              </a:buClr>
              <a:buSzPts val="3400"/>
              <a:buFont typeface="Platypi Medium"/>
              <a:buNone/>
            </a:pPr>
            <a:r>
              <a:rPr b="0" i="0" lang="en-US" sz="3400" u="none" cap="none" strike="noStrike">
                <a:solidFill>
                  <a:srgbClr val="201B18"/>
                </a:solidFill>
                <a:latin typeface="Platypi Medium"/>
                <a:ea typeface="Platypi Medium"/>
                <a:cs typeface="Platypi Medium"/>
                <a:sym typeface="Platypi Medium"/>
              </a:rPr>
              <a:t>AI-Powered Solutions for Enhancing Web Form Accessibility (continued)</a:t>
            </a:r>
            <a:endParaRPr/>
          </a:p>
        </p:txBody>
      </p:sp>
      <p:sp>
        <p:nvSpPr>
          <p:cNvPr id="180" name="Google Shape;180;p12"/>
          <p:cNvSpPr/>
          <p:nvPr/>
        </p:nvSpPr>
        <p:spPr>
          <a:xfrm>
            <a:off x="612218" y="5885974"/>
            <a:ext cx="13405963" cy="22861"/>
          </a:xfrm>
          <a:prstGeom prst="roundRect">
            <a:avLst>
              <a:gd fmla="val 50000" name="adj"/>
            </a:avLst>
          </a:prstGeom>
          <a:solidFill>
            <a:srgbClr val="D8D4D4"/>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1" name="Google Shape;181;p12"/>
          <p:cNvSpPr/>
          <p:nvPr/>
        </p:nvSpPr>
        <p:spPr>
          <a:xfrm>
            <a:off x="3908464" y="5273754"/>
            <a:ext cx="22861" cy="612220"/>
          </a:xfrm>
          <a:prstGeom prst="roundRect">
            <a:avLst>
              <a:gd fmla="val 50000" name="adj"/>
            </a:avLst>
          </a:prstGeom>
          <a:solidFill>
            <a:srgbClr val="D8D4D4"/>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2" name="Google Shape;182;p12"/>
          <p:cNvSpPr/>
          <p:nvPr/>
        </p:nvSpPr>
        <p:spPr>
          <a:xfrm>
            <a:off x="3723083" y="5689162"/>
            <a:ext cx="393622" cy="393622"/>
          </a:xfrm>
          <a:prstGeom prst="roundRect">
            <a:avLst>
              <a:gd fmla="val 6667" name="adj"/>
            </a:avLst>
          </a:prstGeom>
          <a:solidFill>
            <a:srgbClr val="F9F7F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3" name="Google Shape;183;p12"/>
          <p:cNvSpPr txBox="1"/>
          <p:nvPr/>
        </p:nvSpPr>
        <p:spPr>
          <a:xfrm>
            <a:off x="3842913" y="5754766"/>
            <a:ext cx="153964" cy="26161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504C49"/>
              </a:buClr>
              <a:buSzPts val="2000"/>
              <a:buFont typeface="Platypi Medium"/>
              <a:buNone/>
            </a:pPr>
            <a:r>
              <a:rPr b="0" i="0" lang="en-US" sz="2000" u="none" cap="none" strike="noStrike">
                <a:solidFill>
                  <a:srgbClr val="504C49"/>
                </a:solidFill>
                <a:latin typeface="Platypi Medium"/>
                <a:ea typeface="Platypi Medium"/>
                <a:cs typeface="Platypi Medium"/>
                <a:sym typeface="Platypi Medium"/>
              </a:rPr>
              <a:t>1</a:t>
            </a:r>
            <a:endParaRPr/>
          </a:p>
        </p:txBody>
      </p:sp>
      <p:sp>
        <p:nvSpPr>
          <p:cNvPr id="184" name="Google Shape;184;p12"/>
          <p:cNvSpPr txBox="1"/>
          <p:nvPr/>
        </p:nvSpPr>
        <p:spPr>
          <a:xfrm>
            <a:off x="2299299" y="4160875"/>
            <a:ext cx="4077900" cy="261600"/>
          </a:xfrm>
          <a:prstGeom prst="rect">
            <a:avLst/>
          </a:prstGeom>
          <a:noFill/>
          <a:ln>
            <a:noFill/>
          </a:ln>
        </p:spPr>
        <p:txBody>
          <a:bodyPr anchorCtr="0" anchor="t" bIns="0" lIns="0" spcFirstLastPara="1" rIns="0" wrap="square" tIns="0">
            <a:spAutoFit/>
          </a:bodyPr>
          <a:lstStyle/>
          <a:p>
            <a:pPr indent="0" lvl="0" marL="0" marR="0" rtl="0" algn="ctr">
              <a:lnSpc>
                <a:spcPct val="123529"/>
              </a:lnSpc>
              <a:spcBef>
                <a:spcPts val="0"/>
              </a:spcBef>
              <a:spcAft>
                <a:spcPts val="0"/>
              </a:spcAft>
              <a:buClr>
                <a:srgbClr val="504C49"/>
              </a:buClr>
              <a:buSzPts val="1700"/>
              <a:buFont typeface="Platypi Medium"/>
              <a:buNone/>
            </a:pPr>
            <a:r>
              <a:rPr b="0" i="0" lang="en-US" sz="1700" u="none" cap="none" strike="noStrike">
                <a:solidFill>
                  <a:srgbClr val="504C49"/>
                </a:solidFill>
                <a:latin typeface="Platypi Medium"/>
                <a:ea typeface="Platypi Medium"/>
                <a:cs typeface="Platypi Medium"/>
                <a:sym typeface="Platypi Medium"/>
              </a:rPr>
              <a:t>Enhanced Focus Behavior with AI</a:t>
            </a:r>
            <a:endParaRPr/>
          </a:p>
        </p:txBody>
      </p:sp>
      <p:sp>
        <p:nvSpPr>
          <p:cNvPr id="185" name="Google Shape;185;p12"/>
          <p:cNvSpPr txBox="1"/>
          <p:nvPr/>
        </p:nvSpPr>
        <p:spPr>
          <a:xfrm>
            <a:off x="787121" y="4539138"/>
            <a:ext cx="6265666" cy="540891"/>
          </a:xfrm>
          <a:prstGeom prst="rect">
            <a:avLst/>
          </a:prstGeom>
          <a:noFill/>
          <a:ln>
            <a:noFill/>
          </a:ln>
        </p:spPr>
        <p:txBody>
          <a:bodyPr anchorCtr="0" anchor="t" bIns="0" lIns="0" spcFirstLastPara="1" rIns="0" wrap="square" tIns="0">
            <a:spAutoFit/>
          </a:bodyPr>
          <a:lstStyle/>
          <a:p>
            <a:pPr indent="0" lvl="0" marL="0" marR="0" rtl="0" algn="ctr">
              <a:lnSpc>
                <a:spcPct val="169230"/>
              </a:lnSpc>
              <a:spcBef>
                <a:spcPts val="0"/>
              </a:spcBef>
              <a:spcAft>
                <a:spcPts val="0"/>
              </a:spcAft>
              <a:buClr>
                <a:srgbClr val="504C49"/>
              </a:buClr>
              <a:buSzPts val="1300"/>
              <a:buFont typeface="Arial"/>
              <a:buNone/>
            </a:pPr>
            <a:r>
              <a:rPr b="0" i="0" lang="en-US" sz="1300" u="none" cap="none" strike="noStrike">
                <a:solidFill>
                  <a:srgbClr val="504C49"/>
                </a:solidFill>
                <a:latin typeface="Arial"/>
                <a:ea typeface="Arial"/>
                <a:cs typeface="Arial"/>
                <a:sym typeface="Arial"/>
              </a:rPr>
              <a:t>AI can dynamically manage focus behavior in web forms, guiding users smoothly through each step.</a:t>
            </a:r>
            <a:endParaRPr/>
          </a:p>
        </p:txBody>
      </p:sp>
      <p:sp>
        <p:nvSpPr>
          <p:cNvPr id="186" name="Google Shape;186;p12"/>
          <p:cNvSpPr/>
          <p:nvPr/>
        </p:nvSpPr>
        <p:spPr>
          <a:xfrm>
            <a:off x="7303651" y="5885974"/>
            <a:ext cx="22861" cy="612220"/>
          </a:xfrm>
          <a:prstGeom prst="roundRect">
            <a:avLst>
              <a:gd fmla="val 50000" name="adj"/>
            </a:avLst>
          </a:prstGeom>
          <a:solidFill>
            <a:srgbClr val="D8D4D4"/>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7" name="Google Shape;187;p12"/>
          <p:cNvSpPr/>
          <p:nvPr/>
        </p:nvSpPr>
        <p:spPr>
          <a:xfrm>
            <a:off x="7118270" y="5689162"/>
            <a:ext cx="393622" cy="393622"/>
          </a:xfrm>
          <a:prstGeom prst="roundRect">
            <a:avLst>
              <a:gd fmla="val 6667" name="adj"/>
            </a:avLst>
          </a:prstGeom>
          <a:solidFill>
            <a:srgbClr val="F9F7F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8" name="Google Shape;188;p12"/>
          <p:cNvSpPr txBox="1"/>
          <p:nvPr/>
        </p:nvSpPr>
        <p:spPr>
          <a:xfrm>
            <a:off x="7238099" y="5754766"/>
            <a:ext cx="153963" cy="26161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504C49"/>
              </a:buClr>
              <a:buSzPts val="2000"/>
              <a:buFont typeface="Platypi Medium"/>
              <a:buNone/>
            </a:pPr>
            <a:r>
              <a:rPr b="0" i="0" lang="en-US" sz="2000" u="none" cap="none" strike="noStrike">
                <a:solidFill>
                  <a:srgbClr val="504C49"/>
                </a:solidFill>
                <a:latin typeface="Platypi Medium"/>
                <a:ea typeface="Platypi Medium"/>
                <a:cs typeface="Platypi Medium"/>
                <a:sym typeface="Platypi Medium"/>
              </a:rPr>
              <a:t>2</a:t>
            </a:r>
            <a:endParaRPr/>
          </a:p>
        </p:txBody>
      </p:sp>
      <p:sp>
        <p:nvSpPr>
          <p:cNvPr id="189" name="Google Shape;189;p12"/>
          <p:cNvSpPr txBox="1"/>
          <p:nvPr/>
        </p:nvSpPr>
        <p:spPr>
          <a:xfrm>
            <a:off x="5352449" y="6673225"/>
            <a:ext cx="5346600" cy="261600"/>
          </a:xfrm>
          <a:prstGeom prst="rect">
            <a:avLst/>
          </a:prstGeom>
          <a:noFill/>
          <a:ln>
            <a:noFill/>
          </a:ln>
        </p:spPr>
        <p:txBody>
          <a:bodyPr anchorCtr="0" anchor="t" bIns="0" lIns="0" spcFirstLastPara="1" rIns="0" wrap="square" tIns="0">
            <a:spAutoFit/>
          </a:bodyPr>
          <a:lstStyle/>
          <a:p>
            <a:pPr indent="0" lvl="0" marL="0" marR="0" rtl="0" algn="ctr">
              <a:lnSpc>
                <a:spcPct val="123529"/>
              </a:lnSpc>
              <a:spcBef>
                <a:spcPts val="0"/>
              </a:spcBef>
              <a:spcAft>
                <a:spcPts val="0"/>
              </a:spcAft>
              <a:buClr>
                <a:srgbClr val="504C49"/>
              </a:buClr>
              <a:buSzPts val="1700"/>
              <a:buFont typeface="Platypi Medium"/>
              <a:buNone/>
            </a:pPr>
            <a:r>
              <a:rPr b="0" i="0" lang="en-US" sz="1700" u="none" cap="none" strike="noStrike">
                <a:solidFill>
                  <a:srgbClr val="504C49"/>
                </a:solidFill>
                <a:latin typeface="Platypi Medium"/>
                <a:ea typeface="Platypi Medium"/>
                <a:cs typeface="Platypi Medium"/>
                <a:sym typeface="Platypi Medium"/>
              </a:rPr>
              <a:t>Contrast and Design Suggestions with AI</a:t>
            </a:r>
            <a:endParaRPr/>
          </a:p>
        </p:txBody>
      </p:sp>
      <p:sp>
        <p:nvSpPr>
          <p:cNvPr id="190" name="Google Shape;190;p12"/>
          <p:cNvSpPr txBox="1"/>
          <p:nvPr/>
        </p:nvSpPr>
        <p:spPr>
          <a:xfrm>
            <a:off x="4182307" y="7051477"/>
            <a:ext cx="6265665" cy="540891"/>
          </a:xfrm>
          <a:prstGeom prst="rect">
            <a:avLst/>
          </a:prstGeom>
          <a:noFill/>
          <a:ln>
            <a:noFill/>
          </a:ln>
        </p:spPr>
        <p:txBody>
          <a:bodyPr anchorCtr="0" anchor="t" bIns="0" lIns="0" spcFirstLastPara="1" rIns="0" wrap="square" tIns="0">
            <a:spAutoFit/>
          </a:bodyPr>
          <a:lstStyle/>
          <a:p>
            <a:pPr indent="0" lvl="0" marL="0" marR="0" rtl="0" algn="ctr">
              <a:lnSpc>
                <a:spcPct val="169230"/>
              </a:lnSpc>
              <a:spcBef>
                <a:spcPts val="0"/>
              </a:spcBef>
              <a:spcAft>
                <a:spcPts val="0"/>
              </a:spcAft>
              <a:buClr>
                <a:srgbClr val="504C49"/>
              </a:buClr>
              <a:buSzPts val="1300"/>
              <a:buFont typeface="Arial"/>
              <a:buNone/>
            </a:pPr>
            <a:r>
              <a:rPr b="0" i="0" lang="en-US" sz="1300" u="none" cap="none" strike="noStrike">
                <a:solidFill>
                  <a:srgbClr val="504C49"/>
                </a:solidFill>
                <a:latin typeface="Arial"/>
                <a:ea typeface="Arial"/>
                <a:cs typeface="Arial"/>
                <a:sym typeface="Arial"/>
              </a:rPr>
              <a:t>AI can assess visual design elements and recommend improvements to contrast ratios and other accessibility features.</a:t>
            </a:r>
            <a:endParaRPr/>
          </a:p>
        </p:txBody>
      </p:sp>
      <p:sp>
        <p:nvSpPr>
          <p:cNvPr id="191" name="Google Shape;191;p12"/>
          <p:cNvSpPr/>
          <p:nvPr/>
        </p:nvSpPr>
        <p:spPr>
          <a:xfrm>
            <a:off x="10698956" y="5273754"/>
            <a:ext cx="22861" cy="612220"/>
          </a:xfrm>
          <a:prstGeom prst="roundRect">
            <a:avLst>
              <a:gd fmla="val 50000" name="adj"/>
            </a:avLst>
          </a:prstGeom>
          <a:solidFill>
            <a:srgbClr val="D8D4D4"/>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2" name="Google Shape;192;p12"/>
          <p:cNvSpPr/>
          <p:nvPr/>
        </p:nvSpPr>
        <p:spPr>
          <a:xfrm>
            <a:off x="10513576" y="5689162"/>
            <a:ext cx="393622" cy="393622"/>
          </a:xfrm>
          <a:prstGeom prst="roundRect">
            <a:avLst>
              <a:gd fmla="val 6667" name="adj"/>
            </a:avLst>
          </a:prstGeom>
          <a:solidFill>
            <a:srgbClr val="F9F7F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93" name="Google Shape;193;p12"/>
          <p:cNvSpPr txBox="1"/>
          <p:nvPr/>
        </p:nvSpPr>
        <p:spPr>
          <a:xfrm>
            <a:off x="10633344" y="5754766"/>
            <a:ext cx="153964" cy="26161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504C49"/>
              </a:buClr>
              <a:buSzPts val="2000"/>
              <a:buFont typeface="Platypi Medium"/>
              <a:buNone/>
            </a:pPr>
            <a:r>
              <a:rPr b="0" i="0" lang="en-US" sz="2000" u="none" cap="none" strike="noStrike">
                <a:solidFill>
                  <a:srgbClr val="504C49"/>
                </a:solidFill>
                <a:latin typeface="Platypi Medium"/>
                <a:ea typeface="Platypi Medium"/>
                <a:cs typeface="Platypi Medium"/>
                <a:sym typeface="Platypi Medium"/>
              </a:rPr>
              <a:t>3</a:t>
            </a:r>
            <a:endParaRPr/>
          </a:p>
        </p:txBody>
      </p:sp>
      <p:sp>
        <p:nvSpPr>
          <p:cNvPr id="194" name="Google Shape;194;p12"/>
          <p:cNvSpPr txBox="1"/>
          <p:nvPr/>
        </p:nvSpPr>
        <p:spPr>
          <a:xfrm>
            <a:off x="8119726" y="4160875"/>
            <a:ext cx="6265800" cy="261600"/>
          </a:xfrm>
          <a:prstGeom prst="rect">
            <a:avLst/>
          </a:prstGeom>
          <a:noFill/>
          <a:ln>
            <a:noFill/>
          </a:ln>
        </p:spPr>
        <p:txBody>
          <a:bodyPr anchorCtr="0" anchor="t" bIns="0" lIns="0" spcFirstLastPara="1" rIns="0" wrap="square" tIns="0">
            <a:spAutoFit/>
          </a:bodyPr>
          <a:lstStyle/>
          <a:p>
            <a:pPr indent="0" lvl="0" marL="0" marR="0" rtl="0" algn="ctr">
              <a:lnSpc>
                <a:spcPct val="123529"/>
              </a:lnSpc>
              <a:spcBef>
                <a:spcPts val="0"/>
              </a:spcBef>
              <a:spcAft>
                <a:spcPts val="0"/>
              </a:spcAft>
              <a:buClr>
                <a:srgbClr val="504C49"/>
              </a:buClr>
              <a:buSzPts val="1700"/>
              <a:buFont typeface="Platypi Medium"/>
              <a:buNone/>
            </a:pPr>
            <a:r>
              <a:rPr b="0" i="0" lang="en-US" sz="1700" u="none" cap="none" strike="noStrike">
                <a:solidFill>
                  <a:srgbClr val="504C49"/>
                </a:solidFill>
                <a:latin typeface="Platypi Medium"/>
                <a:ea typeface="Platypi Medium"/>
                <a:cs typeface="Platypi Medium"/>
                <a:sym typeface="Platypi Medium"/>
              </a:rPr>
              <a:t>Simulation of Assistive Technology Interactions with AI</a:t>
            </a:r>
            <a:endParaRPr/>
          </a:p>
        </p:txBody>
      </p:sp>
      <p:sp>
        <p:nvSpPr>
          <p:cNvPr id="195" name="Google Shape;195;p12"/>
          <p:cNvSpPr txBox="1"/>
          <p:nvPr/>
        </p:nvSpPr>
        <p:spPr>
          <a:xfrm>
            <a:off x="7577494" y="4539138"/>
            <a:ext cx="6265784" cy="540891"/>
          </a:xfrm>
          <a:prstGeom prst="rect">
            <a:avLst/>
          </a:prstGeom>
          <a:noFill/>
          <a:ln>
            <a:noFill/>
          </a:ln>
        </p:spPr>
        <p:txBody>
          <a:bodyPr anchorCtr="0" anchor="t" bIns="0" lIns="0" spcFirstLastPara="1" rIns="0" wrap="square" tIns="0">
            <a:spAutoFit/>
          </a:bodyPr>
          <a:lstStyle/>
          <a:p>
            <a:pPr indent="0" lvl="0" marL="0" marR="0" rtl="0" algn="ctr">
              <a:lnSpc>
                <a:spcPct val="169230"/>
              </a:lnSpc>
              <a:spcBef>
                <a:spcPts val="0"/>
              </a:spcBef>
              <a:spcAft>
                <a:spcPts val="0"/>
              </a:spcAft>
              <a:buClr>
                <a:srgbClr val="504C49"/>
              </a:buClr>
              <a:buSzPts val="1300"/>
              <a:buFont typeface="Arial"/>
              <a:buNone/>
            </a:pPr>
            <a:r>
              <a:rPr b="0" i="0" lang="en-US" sz="1300" u="none" cap="none" strike="noStrike">
                <a:solidFill>
                  <a:srgbClr val="504C49"/>
                </a:solidFill>
                <a:latin typeface="Arial"/>
                <a:ea typeface="Arial"/>
                <a:cs typeface="Arial"/>
                <a:sym typeface="Arial"/>
              </a:rPr>
              <a:t>AI can simulate interactions with assistive technologies, such as screen readers, to identify and resolve potential accessibility issues on websites.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descr="Screenshot 2024-10-07 at 2.23.09 PM.png" id="200" name="Google Shape;200;p13"/>
          <p:cNvPicPr preferRelativeResize="0"/>
          <p:nvPr/>
        </p:nvPicPr>
        <p:blipFill rotWithShape="1">
          <a:blip r:embed="rId3">
            <a:alphaModFix/>
          </a:blip>
          <a:srcRect b="0" l="0" r="0" t="0"/>
          <a:stretch/>
        </p:blipFill>
        <p:spPr>
          <a:xfrm>
            <a:off x="3969084" y="999614"/>
            <a:ext cx="2755908" cy="6827134"/>
          </a:xfrm>
          <a:prstGeom prst="rect">
            <a:avLst/>
          </a:prstGeom>
          <a:noFill/>
          <a:ln>
            <a:noFill/>
          </a:ln>
        </p:spPr>
      </p:pic>
      <p:grpSp>
        <p:nvGrpSpPr>
          <p:cNvPr id="201" name="Google Shape;201;p13"/>
          <p:cNvGrpSpPr/>
          <p:nvPr/>
        </p:nvGrpSpPr>
        <p:grpSpPr>
          <a:xfrm>
            <a:off x="10542123" y="-203200"/>
            <a:ext cx="4291478" cy="8674100"/>
            <a:chOff x="-1" y="0"/>
            <a:chExt cx="4291477" cy="8674100"/>
          </a:xfrm>
        </p:grpSpPr>
        <p:pic>
          <p:nvPicPr>
            <p:cNvPr descr="Image 0" id="202" name="Google Shape;202;p13"/>
            <p:cNvPicPr preferRelativeResize="0"/>
            <p:nvPr/>
          </p:nvPicPr>
          <p:blipFill rotWithShape="1">
            <a:blip r:embed="rId4">
              <a:alphaModFix/>
            </a:blip>
            <a:srcRect b="0" l="29187" r="0" t="0"/>
            <a:stretch/>
          </p:blipFill>
          <p:spPr>
            <a:xfrm>
              <a:off x="203200" y="203200"/>
              <a:ext cx="3885076" cy="8229600"/>
            </a:xfrm>
            <a:prstGeom prst="rect">
              <a:avLst/>
            </a:prstGeom>
            <a:noFill/>
            <a:ln>
              <a:noFill/>
            </a:ln>
          </p:spPr>
        </p:pic>
        <p:pic>
          <p:nvPicPr>
            <p:cNvPr descr="Image 0" id="203" name="Google Shape;203;p13"/>
            <p:cNvPicPr preferRelativeResize="0"/>
            <p:nvPr/>
          </p:nvPicPr>
          <p:blipFill rotWithShape="1">
            <a:blip r:embed="rId5">
              <a:alphaModFix/>
            </a:blip>
            <a:srcRect b="0" l="0" r="0" t="0"/>
            <a:stretch/>
          </p:blipFill>
          <p:spPr>
            <a:xfrm>
              <a:off x="-1" y="0"/>
              <a:ext cx="4291477" cy="8674100"/>
            </a:xfrm>
            <a:prstGeom prst="rect">
              <a:avLst/>
            </a:prstGeom>
            <a:noFill/>
            <a:ln>
              <a:noFill/>
            </a:ln>
          </p:spPr>
        </p:pic>
      </p:grpSp>
      <p:sp>
        <p:nvSpPr>
          <p:cNvPr id="204" name="Google Shape;204;p13"/>
          <p:cNvSpPr txBox="1"/>
          <p:nvPr/>
        </p:nvSpPr>
        <p:spPr>
          <a:xfrm>
            <a:off x="1345196" y="229173"/>
            <a:ext cx="7370737" cy="354454"/>
          </a:xfrm>
          <a:prstGeom prst="rect">
            <a:avLst/>
          </a:prstGeom>
          <a:noFill/>
          <a:ln>
            <a:noFill/>
          </a:ln>
        </p:spPr>
        <p:txBody>
          <a:bodyPr anchorCtr="0" anchor="t" bIns="45700" lIns="45700" spcFirstLastPara="1" rIns="45700" wrap="square" tIns="45700">
            <a:spAutoFit/>
          </a:bodyPr>
          <a:lstStyle/>
          <a:p>
            <a:pPr indent="0" lvl="0" marL="0" marR="0" rtl="0" algn="ctr">
              <a:lnSpc>
                <a:spcPct val="123529"/>
              </a:lnSpc>
              <a:spcBef>
                <a:spcPts val="0"/>
              </a:spcBef>
              <a:spcAft>
                <a:spcPts val="0"/>
              </a:spcAft>
              <a:buClr>
                <a:srgbClr val="504C49"/>
              </a:buClr>
              <a:buSzPts val="1700"/>
              <a:buFont typeface="Platypi Medium"/>
              <a:buNone/>
            </a:pPr>
            <a:r>
              <a:rPr b="1" i="0" lang="en-US" sz="1700" u="none" cap="none" strike="noStrike">
                <a:solidFill>
                  <a:srgbClr val="504C49"/>
                </a:solidFill>
                <a:latin typeface="Platypi Medium"/>
                <a:ea typeface="Platypi Medium"/>
                <a:cs typeface="Platypi Medium"/>
                <a:sym typeface="Platypi Medium"/>
              </a:rPr>
              <a:t>Contrast and Design Suggestions with AI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grpSp>
        <p:nvGrpSpPr>
          <p:cNvPr id="209" name="Google Shape;209;p14"/>
          <p:cNvGrpSpPr/>
          <p:nvPr/>
        </p:nvGrpSpPr>
        <p:grpSpPr>
          <a:xfrm>
            <a:off x="10542123" y="-203200"/>
            <a:ext cx="4291478" cy="8674100"/>
            <a:chOff x="-1" y="0"/>
            <a:chExt cx="4291477" cy="8674100"/>
          </a:xfrm>
        </p:grpSpPr>
        <p:pic>
          <p:nvPicPr>
            <p:cNvPr descr="Image 0" id="210" name="Google Shape;210;p14"/>
            <p:cNvPicPr preferRelativeResize="0"/>
            <p:nvPr/>
          </p:nvPicPr>
          <p:blipFill rotWithShape="1">
            <a:blip r:embed="rId3">
              <a:alphaModFix/>
            </a:blip>
            <a:srcRect b="0" l="29187" r="0" t="0"/>
            <a:stretch/>
          </p:blipFill>
          <p:spPr>
            <a:xfrm>
              <a:off x="203200" y="203200"/>
              <a:ext cx="3885076" cy="8229600"/>
            </a:xfrm>
            <a:prstGeom prst="rect">
              <a:avLst/>
            </a:prstGeom>
            <a:noFill/>
            <a:ln>
              <a:noFill/>
            </a:ln>
          </p:spPr>
        </p:pic>
        <p:pic>
          <p:nvPicPr>
            <p:cNvPr descr="Image 0" id="211" name="Google Shape;211;p14"/>
            <p:cNvPicPr preferRelativeResize="0"/>
            <p:nvPr/>
          </p:nvPicPr>
          <p:blipFill rotWithShape="1">
            <a:blip r:embed="rId4">
              <a:alphaModFix/>
            </a:blip>
            <a:srcRect b="0" l="0" r="0" t="0"/>
            <a:stretch/>
          </p:blipFill>
          <p:spPr>
            <a:xfrm>
              <a:off x="-1" y="0"/>
              <a:ext cx="4291477" cy="8674100"/>
            </a:xfrm>
            <a:prstGeom prst="rect">
              <a:avLst/>
            </a:prstGeom>
            <a:noFill/>
            <a:ln>
              <a:noFill/>
            </a:ln>
          </p:spPr>
        </p:pic>
      </p:grpSp>
      <p:sp>
        <p:nvSpPr>
          <p:cNvPr id="212" name="Google Shape;212;p14"/>
          <p:cNvSpPr txBox="1"/>
          <p:nvPr/>
        </p:nvSpPr>
        <p:spPr>
          <a:xfrm>
            <a:off x="1345196" y="229173"/>
            <a:ext cx="7370737" cy="887854"/>
          </a:xfrm>
          <a:prstGeom prst="rect">
            <a:avLst/>
          </a:prstGeom>
          <a:noFill/>
          <a:ln>
            <a:noFill/>
          </a:ln>
        </p:spPr>
        <p:txBody>
          <a:bodyPr anchorCtr="0" anchor="t" bIns="45700" lIns="45700" spcFirstLastPara="1" rIns="45700" wrap="square" tIns="45700">
            <a:spAutoFit/>
          </a:bodyPr>
          <a:lstStyle/>
          <a:p>
            <a:pPr indent="0" lvl="0" marL="0" marR="0" rtl="0" algn="ctr">
              <a:lnSpc>
                <a:spcPct val="123529"/>
              </a:lnSpc>
              <a:spcBef>
                <a:spcPts val="0"/>
              </a:spcBef>
              <a:spcAft>
                <a:spcPts val="0"/>
              </a:spcAft>
              <a:buClr>
                <a:srgbClr val="504C49"/>
              </a:buClr>
              <a:buSzPts val="1700"/>
              <a:buFont typeface="Platypi Medium"/>
              <a:buNone/>
            </a:pPr>
            <a:r>
              <a:rPr b="1" i="0" lang="en-US" sz="1700" u="none" cap="none" strike="noStrike">
                <a:solidFill>
                  <a:srgbClr val="504C49"/>
                </a:solidFill>
                <a:latin typeface="Platypi Medium"/>
                <a:ea typeface="Platypi Medium"/>
                <a:cs typeface="Platypi Medium"/>
                <a:sym typeface="Platypi Medium"/>
              </a:rPr>
              <a:t>AI can simulate interactions with assistive technologies, such as screen readers, to identify and resolve potential accessibility issues on websites.</a:t>
            </a:r>
            <a:endParaRPr/>
          </a:p>
        </p:txBody>
      </p:sp>
      <p:pic>
        <p:nvPicPr>
          <p:cNvPr descr="Screenshot 2024-10-07 at 2.35.05 PM.png" id="213" name="Google Shape;213;p14"/>
          <p:cNvPicPr preferRelativeResize="0"/>
          <p:nvPr/>
        </p:nvPicPr>
        <p:blipFill rotWithShape="1">
          <a:blip r:embed="rId5">
            <a:alphaModFix/>
          </a:blip>
          <a:srcRect b="0" l="0" r="0" t="0"/>
          <a:stretch/>
        </p:blipFill>
        <p:spPr>
          <a:xfrm>
            <a:off x="3809663" y="1204141"/>
            <a:ext cx="2832101" cy="6921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5"/>
          <p:cNvSpPr txBox="1"/>
          <p:nvPr/>
        </p:nvSpPr>
        <p:spPr>
          <a:xfrm>
            <a:off x="864036" y="1229320"/>
            <a:ext cx="12902329" cy="1511797"/>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201B18"/>
              </a:buClr>
              <a:buSzPts val="4800"/>
              <a:buFont typeface="Platypi Medium"/>
              <a:buNone/>
            </a:pPr>
            <a:r>
              <a:rPr b="0" i="0" lang="en-US" sz="4800" u="none" cap="none" strike="noStrike">
                <a:solidFill>
                  <a:srgbClr val="201B18"/>
                </a:solidFill>
                <a:latin typeface="Platypi Medium"/>
                <a:ea typeface="Platypi Medium"/>
                <a:cs typeface="Platypi Medium"/>
                <a:sym typeface="Platypi Medium"/>
              </a:rPr>
              <a:t>Benefits of AI-Enhanced Web Form Accessibility</a:t>
            </a:r>
            <a:endParaRPr/>
          </a:p>
        </p:txBody>
      </p:sp>
      <p:sp>
        <p:nvSpPr>
          <p:cNvPr id="219" name="Google Shape;219;p15"/>
          <p:cNvSpPr txBox="1"/>
          <p:nvPr/>
        </p:nvSpPr>
        <p:spPr>
          <a:xfrm>
            <a:off x="864037" y="3389471"/>
            <a:ext cx="3898821" cy="374899"/>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201B18"/>
              </a:buClr>
              <a:buSzPts val="2400"/>
              <a:buFont typeface="Platypi Medium"/>
              <a:buNone/>
            </a:pPr>
            <a:r>
              <a:rPr b="0" i="0" lang="en-US" sz="2400" u="none" cap="none" strike="noStrike">
                <a:solidFill>
                  <a:srgbClr val="201B18"/>
                </a:solidFill>
                <a:latin typeface="Platypi Medium"/>
                <a:ea typeface="Platypi Medium"/>
                <a:cs typeface="Platypi Medium"/>
                <a:sym typeface="Platypi Medium"/>
              </a:rPr>
              <a:t>Improved User Experience</a:t>
            </a:r>
            <a:endParaRPr/>
          </a:p>
        </p:txBody>
      </p:sp>
      <p:sp>
        <p:nvSpPr>
          <p:cNvPr id="220" name="Google Shape;220;p15"/>
          <p:cNvSpPr txBox="1"/>
          <p:nvPr/>
        </p:nvSpPr>
        <p:spPr>
          <a:xfrm>
            <a:off x="864037" y="4407813"/>
            <a:ext cx="3898821" cy="2338955"/>
          </a:xfrm>
          <a:prstGeom prst="rect">
            <a:avLst/>
          </a:prstGeom>
          <a:noFill/>
          <a:ln>
            <a:noFill/>
          </a:ln>
        </p:spPr>
        <p:txBody>
          <a:bodyPr anchorCtr="0" anchor="t" bIns="0" lIns="0" spcFirstLastPara="1" rIns="0" wrap="square" tIns="0">
            <a:spAutoFit/>
          </a:bodyPr>
          <a:lstStyle/>
          <a:p>
            <a:pPr indent="0" lvl="0" marL="0" marR="0" rtl="0" algn="l">
              <a:lnSpc>
                <a:spcPct val="163157"/>
              </a:lnSpc>
              <a:spcBef>
                <a:spcPts val="0"/>
              </a:spcBef>
              <a:spcAft>
                <a:spcPts val="0"/>
              </a:spcAft>
              <a:buClr>
                <a:srgbClr val="504C49"/>
              </a:buClr>
              <a:buSzPts val="1900"/>
              <a:buFont typeface="Arial"/>
              <a:buNone/>
            </a:pPr>
            <a:r>
              <a:rPr b="0" i="0" lang="en-US" sz="1900" u="none" cap="none" strike="noStrike">
                <a:solidFill>
                  <a:srgbClr val="504C49"/>
                </a:solidFill>
                <a:latin typeface="Arial"/>
                <a:ea typeface="Arial"/>
                <a:cs typeface="Arial"/>
                <a:sym typeface="Arial"/>
              </a:rPr>
              <a:t>By integrating AI-driven solutions, web forms become more intuitive, efficient, and user-friendly, leading to enhanced satisfaction for all users, including those with disabilities.</a:t>
            </a:r>
            <a:endParaRPr/>
          </a:p>
        </p:txBody>
      </p:sp>
      <p:sp>
        <p:nvSpPr>
          <p:cNvPr id="221" name="Google Shape;221;p15"/>
          <p:cNvSpPr txBox="1"/>
          <p:nvPr/>
        </p:nvSpPr>
        <p:spPr>
          <a:xfrm>
            <a:off x="5372694" y="3389471"/>
            <a:ext cx="3898822" cy="374899"/>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201B18"/>
              </a:buClr>
              <a:buSzPts val="2400"/>
              <a:buFont typeface="Platypi Medium"/>
              <a:buNone/>
            </a:pPr>
            <a:r>
              <a:rPr b="0" i="0" lang="en-US" sz="2400" u="none" cap="none" strike="noStrike">
                <a:solidFill>
                  <a:srgbClr val="201B18"/>
                </a:solidFill>
                <a:latin typeface="Platypi Medium"/>
                <a:ea typeface="Platypi Medium"/>
                <a:cs typeface="Platypi Medium"/>
                <a:sym typeface="Platypi Medium"/>
              </a:rPr>
              <a:t>Compliance with Standards</a:t>
            </a:r>
            <a:endParaRPr/>
          </a:p>
        </p:txBody>
      </p:sp>
      <p:sp>
        <p:nvSpPr>
          <p:cNvPr id="222" name="Google Shape;222;p15"/>
          <p:cNvSpPr txBox="1"/>
          <p:nvPr/>
        </p:nvSpPr>
        <p:spPr>
          <a:xfrm>
            <a:off x="5372694" y="4407813"/>
            <a:ext cx="3898822" cy="2338955"/>
          </a:xfrm>
          <a:prstGeom prst="rect">
            <a:avLst/>
          </a:prstGeom>
          <a:noFill/>
          <a:ln>
            <a:noFill/>
          </a:ln>
        </p:spPr>
        <p:txBody>
          <a:bodyPr anchorCtr="0" anchor="t" bIns="0" lIns="0" spcFirstLastPara="1" rIns="0" wrap="square" tIns="0">
            <a:spAutoFit/>
          </a:bodyPr>
          <a:lstStyle/>
          <a:p>
            <a:pPr indent="0" lvl="0" marL="0" marR="0" rtl="0" algn="l">
              <a:lnSpc>
                <a:spcPct val="163157"/>
              </a:lnSpc>
              <a:spcBef>
                <a:spcPts val="0"/>
              </a:spcBef>
              <a:spcAft>
                <a:spcPts val="0"/>
              </a:spcAft>
              <a:buClr>
                <a:srgbClr val="504C49"/>
              </a:buClr>
              <a:buSzPts val="1900"/>
              <a:buFont typeface="Arial"/>
              <a:buNone/>
            </a:pPr>
            <a:r>
              <a:rPr b="0" i="0" lang="en-US" sz="1900" u="none" cap="none" strike="noStrike">
                <a:solidFill>
                  <a:srgbClr val="504C49"/>
                </a:solidFill>
                <a:latin typeface="Arial"/>
                <a:ea typeface="Arial"/>
                <a:cs typeface="Arial"/>
                <a:sym typeface="Arial"/>
              </a:rPr>
              <a:t>The AI-powered enhancements align with legal and ethical standards, ensuring compliance with regulations like the Web Content Accessibility Guidelines (WCAG).</a:t>
            </a:r>
            <a:endParaRPr/>
          </a:p>
        </p:txBody>
      </p:sp>
      <p:sp>
        <p:nvSpPr>
          <p:cNvPr id="223" name="Google Shape;223;p15"/>
          <p:cNvSpPr txBox="1"/>
          <p:nvPr/>
        </p:nvSpPr>
        <p:spPr>
          <a:xfrm>
            <a:off x="9881349" y="3389475"/>
            <a:ext cx="3663000" cy="3693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201B18"/>
              </a:buClr>
              <a:buSzPts val="2400"/>
              <a:buFont typeface="Platypi Medium"/>
              <a:buNone/>
            </a:pPr>
            <a:r>
              <a:rPr b="0" i="0" lang="en-US" sz="2400" u="none" cap="none" strike="noStrike">
                <a:solidFill>
                  <a:srgbClr val="201B18"/>
                </a:solidFill>
                <a:latin typeface="Platypi Medium"/>
                <a:ea typeface="Platypi Medium"/>
                <a:cs typeface="Platypi Medium"/>
                <a:sym typeface="Platypi Medium"/>
              </a:rPr>
              <a:t>Fostering Inclusivity</a:t>
            </a:r>
            <a:endParaRPr/>
          </a:p>
        </p:txBody>
      </p:sp>
      <p:sp>
        <p:nvSpPr>
          <p:cNvPr id="224" name="Google Shape;224;p15"/>
          <p:cNvSpPr txBox="1"/>
          <p:nvPr/>
        </p:nvSpPr>
        <p:spPr>
          <a:xfrm>
            <a:off x="9881354" y="4022049"/>
            <a:ext cx="3898822" cy="1945256"/>
          </a:xfrm>
          <a:prstGeom prst="rect">
            <a:avLst/>
          </a:prstGeom>
          <a:noFill/>
          <a:ln>
            <a:noFill/>
          </a:ln>
        </p:spPr>
        <p:txBody>
          <a:bodyPr anchorCtr="0" anchor="t" bIns="0" lIns="0" spcFirstLastPara="1" rIns="0" wrap="square" tIns="0">
            <a:spAutoFit/>
          </a:bodyPr>
          <a:lstStyle/>
          <a:p>
            <a:pPr indent="0" lvl="0" marL="0" marR="0" rtl="0" algn="l">
              <a:lnSpc>
                <a:spcPct val="163157"/>
              </a:lnSpc>
              <a:spcBef>
                <a:spcPts val="0"/>
              </a:spcBef>
              <a:spcAft>
                <a:spcPts val="0"/>
              </a:spcAft>
              <a:buClr>
                <a:srgbClr val="504C49"/>
              </a:buClr>
              <a:buSzPts val="1900"/>
              <a:buFont typeface="Arial"/>
              <a:buNone/>
            </a:pPr>
            <a:r>
              <a:rPr b="0" i="0" lang="en-US" sz="1900" u="none" cap="none" strike="noStrike">
                <a:solidFill>
                  <a:srgbClr val="504C49"/>
                </a:solidFill>
                <a:latin typeface="Arial"/>
                <a:ea typeface="Arial"/>
                <a:cs typeface="Arial"/>
                <a:sym typeface="Arial"/>
              </a:rPr>
              <a:t>The AI-driven improvements contribute to a more inclusive digital environment, enabling web forms to be accessible to individuals with diverse abilities and needs.</a:t>
            </a:r>
            <a:endParaRPr/>
          </a:p>
        </p:txBody>
      </p:sp>
      <p:pic>
        <p:nvPicPr>
          <p:cNvPr descr="Screenshot 2024-10-07 at 2.14.08 PM.png" id="225" name="Google Shape;225;p15"/>
          <p:cNvPicPr preferRelativeResize="0"/>
          <p:nvPr/>
        </p:nvPicPr>
        <p:blipFill rotWithShape="1">
          <a:blip r:embed="rId3">
            <a:alphaModFix/>
          </a:blip>
          <a:srcRect b="0" l="0" r="0" t="0"/>
          <a:stretch/>
        </p:blipFill>
        <p:spPr>
          <a:xfrm>
            <a:off x="2497335" y="166388"/>
            <a:ext cx="8280401" cy="10541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descr="Image 0" id="230" name="Google Shape;230;p16"/>
          <p:cNvPicPr preferRelativeResize="0"/>
          <p:nvPr/>
        </p:nvPicPr>
        <p:blipFill rotWithShape="1">
          <a:blip r:embed="rId3">
            <a:alphaModFix/>
          </a:blip>
          <a:srcRect b="0" l="0" r="0" t="0"/>
          <a:stretch/>
        </p:blipFill>
        <p:spPr>
          <a:xfrm>
            <a:off x="9794175" y="0"/>
            <a:ext cx="4836226" cy="8229600"/>
          </a:xfrm>
          <a:prstGeom prst="rect">
            <a:avLst/>
          </a:prstGeom>
          <a:noFill/>
          <a:ln>
            <a:noFill/>
          </a:ln>
        </p:spPr>
      </p:pic>
      <p:sp>
        <p:nvSpPr>
          <p:cNvPr id="231" name="Google Shape;231;p16"/>
          <p:cNvSpPr txBox="1"/>
          <p:nvPr/>
        </p:nvSpPr>
        <p:spPr>
          <a:xfrm>
            <a:off x="864024" y="1766175"/>
            <a:ext cx="3445800" cy="7389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201B18"/>
              </a:buClr>
              <a:buSzPts val="4800"/>
              <a:buFont typeface="Platypi Medium"/>
              <a:buNone/>
            </a:pPr>
            <a:r>
              <a:rPr b="0" i="0" lang="en-US" sz="4800" u="none" cap="none" strike="noStrike">
                <a:solidFill>
                  <a:srgbClr val="201B18"/>
                </a:solidFill>
                <a:latin typeface="Platypi Medium"/>
                <a:ea typeface="Platypi Medium"/>
                <a:cs typeface="Platypi Medium"/>
                <a:sym typeface="Platypi Medium"/>
              </a:rPr>
              <a:t>Conclusion</a:t>
            </a:r>
            <a:endParaRPr/>
          </a:p>
        </p:txBody>
      </p:sp>
      <p:sp>
        <p:nvSpPr>
          <p:cNvPr id="232" name="Google Shape;232;p16"/>
          <p:cNvSpPr txBox="1"/>
          <p:nvPr/>
        </p:nvSpPr>
        <p:spPr>
          <a:xfrm>
            <a:off x="864025" y="2537100"/>
            <a:ext cx="8763600" cy="3155400"/>
          </a:xfrm>
          <a:prstGeom prst="rect">
            <a:avLst/>
          </a:prstGeom>
          <a:noFill/>
          <a:ln>
            <a:noFill/>
          </a:ln>
        </p:spPr>
        <p:txBody>
          <a:bodyPr anchorCtr="0" anchor="t" bIns="0" lIns="0" spcFirstLastPara="1" rIns="0" wrap="square" tIns="0">
            <a:spAutoFit/>
          </a:bodyPr>
          <a:lstStyle/>
          <a:p>
            <a:pPr indent="0" lvl="0" marL="0" marR="0" rtl="0" algn="l">
              <a:lnSpc>
                <a:spcPct val="163157"/>
              </a:lnSpc>
              <a:spcBef>
                <a:spcPts val="0"/>
              </a:spcBef>
              <a:spcAft>
                <a:spcPts val="0"/>
              </a:spcAft>
              <a:buClr>
                <a:srgbClr val="504C49"/>
              </a:buClr>
              <a:buSzPts val="1900"/>
              <a:buFont typeface="Arial"/>
              <a:buNone/>
            </a:pPr>
            <a:r>
              <a:rPr b="0" i="0" lang="en-US" sz="1900" u="none" cap="none" strike="noStrike">
                <a:solidFill>
                  <a:srgbClr val="504C49"/>
                </a:solidFill>
                <a:latin typeface="Arial"/>
                <a:ea typeface="Arial"/>
                <a:cs typeface="Arial"/>
                <a:sym typeface="Arial"/>
              </a:rPr>
              <a:t>Integrating generative AI into web form development offers significant benefits in enhancing accessibility for users of all abilities. By utilizing AI-driven solutions, developers can automate essential tasks and ensure that forms are easier to navigate and accessible to individuals with disabilities, including those relying on assistive technologies. This approach not only improves accessibility but also aligns with legal and ethical standards, contributing to a more inclusive digital environment that benefits both businesses and users.</a:t>
            </a:r>
            <a:endParaRPr/>
          </a:p>
        </p:txBody>
      </p:sp>
      <p:pic>
        <p:nvPicPr>
          <p:cNvPr descr="Screenshot 2024-10-07 at 2.14.08 PM.png" id="233" name="Google Shape;233;p16"/>
          <p:cNvPicPr preferRelativeResize="0"/>
          <p:nvPr/>
        </p:nvPicPr>
        <p:blipFill rotWithShape="1">
          <a:blip r:embed="rId4">
            <a:alphaModFix/>
          </a:blip>
          <a:srcRect b="0" l="0" r="0" t="0"/>
          <a:stretch/>
        </p:blipFill>
        <p:spPr>
          <a:xfrm>
            <a:off x="719335" y="102888"/>
            <a:ext cx="8280401" cy="1054101"/>
          </a:xfrm>
          <a:prstGeom prst="rect">
            <a:avLst/>
          </a:prstGeom>
          <a:noFill/>
          <a:ln>
            <a:noFill/>
          </a:ln>
        </p:spPr>
      </p:pic>
      <p:sp>
        <p:nvSpPr>
          <p:cNvPr id="234" name="Google Shape;234;p16"/>
          <p:cNvSpPr txBox="1"/>
          <p:nvPr/>
        </p:nvSpPr>
        <p:spPr>
          <a:xfrm>
            <a:off x="5703689" y="6054663"/>
            <a:ext cx="3445806" cy="319655"/>
          </a:xfrm>
          <a:prstGeom prst="rect">
            <a:avLst/>
          </a:prstGeom>
          <a:noFill/>
          <a:ln>
            <a:noFill/>
          </a:ln>
        </p:spPr>
        <p:txBody>
          <a:bodyPr anchorCtr="0" anchor="t" bIns="0" lIns="0" spcFirstLastPara="1" rIns="0" wrap="square" tIns="0">
            <a:spAutoFit/>
          </a:bodyPr>
          <a:lstStyle/>
          <a:p>
            <a:pPr indent="0" lvl="0" marL="0" marR="0" rtl="0" algn="l">
              <a:lnSpc>
                <a:spcPct val="136842"/>
              </a:lnSpc>
              <a:spcBef>
                <a:spcPts val="0"/>
              </a:spcBef>
              <a:spcAft>
                <a:spcPts val="0"/>
              </a:spcAft>
              <a:buClr>
                <a:srgbClr val="504C49"/>
              </a:buClr>
              <a:buSzPts val="1900"/>
              <a:buFont typeface="Arial"/>
              <a:buNone/>
            </a:pPr>
            <a:r>
              <a:rPr b="1" i="0" lang="en-US" sz="1900" u="none" cap="none" strike="noStrike">
                <a:solidFill>
                  <a:srgbClr val="504C49"/>
                </a:solidFill>
                <a:latin typeface="Arial"/>
                <a:ea typeface="Arial"/>
                <a:cs typeface="Arial"/>
                <a:sym typeface="Arial"/>
              </a:rPr>
              <a:t> “Pradeep Kumar Saraswathi”</a:t>
            </a:r>
            <a:endParaRPr/>
          </a:p>
        </p:txBody>
      </p:sp>
      <p:pic>
        <p:nvPicPr>
          <p:cNvPr descr="pradeep-photo-png.jpeg" id="235" name="Google Shape;235;p16"/>
          <p:cNvPicPr preferRelativeResize="0"/>
          <p:nvPr/>
        </p:nvPicPr>
        <p:blipFill rotWithShape="1">
          <a:blip r:embed="rId5">
            <a:alphaModFix/>
          </a:blip>
          <a:srcRect b="0" l="0" r="0" t="0"/>
          <a:stretch/>
        </p:blipFill>
        <p:spPr>
          <a:xfrm>
            <a:off x="6885933" y="6426351"/>
            <a:ext cx="1513116" cy="15131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grpSp>
        <p:nvGrpSpPr>
          <p:cNvPr id="57" name="Google Shape;57;p2"/>
          <p:cNvGrpSpPr/>
          <p:nvPr/>
        </p:nvGrpSpPr>
        <p:grpSpPr>
          <a:xfrm>
            <a:off x="10542123" y="-203200"/>
            <a:ext cx="4291478" cy="8674100"/>
            <a:chOff x="-1" y="0"/>
            <a:chExt cx="4291477" cy="8674100"/>
          </a:xfrm>
        </p:grpSpPr>
        <p:pic>
          <p:nvPicPr>
            <p:cNvPr descr="Image 0" id="58" name="Google Shape;58;p2"/>
            <p:cNvPicPr preferRelativeResize="0"/>
            <p:nvPr/>
          </p:nvPicPr>
          <p:blipFill rotWithShape="1">
            <a:blip r:embed="rId3">
              <a:alphaModFix/>
            </a:blip>
            <a:srcRect b="0" l="29187" r="0" t="0"/>
            <a:stretch/>
          </p:blipFill>
          <p:spPr>
            <a:xfrm>
              <a:off x="203200" y="203200"/>
              <a:ext cx="3885076" cy="8229600"/>
            </a:xfrm>
            <a:prstGeom prst="rect">
              <a:avLst/>
            </a:prstGeom>
            <a:noFill/>
            <a:ln>
              <a:noFill/>
            </a:ln>
          </p:spPr>
        </p:pic>
        <p:pic>
          <p:nvPicPr>
            <p:cNvPr descr="Image 0" id="59" name="Google Shape;59;p2"/>
            <p:cNvPicPr preferRelativeResize="0"/>
            <p:nvPr/>
          </p:nvPicPr>
          <p:blipFill rotWithShape="1">
            <a:blip r:embed="rId4">
              <a:alphaModFix/>
            </a:blip>
            <a:srcRect b="0" l="0" r="0" t="0"/>
            <a:stretch/>
          </p:blipFill>
          <p:spPr>
            <a:xfrm>
              <a:off x="-1" y="0"/>
              <a:ext cx="4291477" cy="8674100"/>
            </a:xfrm>
            <a:prstGeom prst="rect">
              <a:avLst/>
            </a:prstGeom>
            <a:noFill/>
            <a:ln>
              <a:noFill/>
            </a:ln>
          </p:spPr>
        </p:pic>
      </p:grpSp>
      <p:pic>
        <p:nvPicPr>
          <p:cNvPr descr="Screenshot 2024-10-07 at 11.51.19 AM.png" id="60" name="Google Shape;60;p2"/>
          <p:cNvPicPr preferRelativeResize="0"/>
          <p:nvPr/>
        </p:nvPicPr>
        <p:blipFill rotWithShape="1">
          <a:blip r:embed="rId5">
            <a:alphaModFix/>
          </a:blip>
          <a:srcRect b="0" l="0" r="0" t="0"/>
          <a:stretch/>
        </p:blipFill>
        <p:spPr>
          <a:xfrm>
            <a:off x="149494" y="865784"/>
            <a:ext cx="10456466" cy="5424907"/>
          </a:xfrm>
          <a:prstGeom prst="rect">
            <a:avLst/>
          </a:prstGeom>
          <a:noFill/>
          <a:ln>
            <a:noFill/>
          </a:ln>
        </p:spPr>
      </p:pic>
      <p:pic>
        <p:nvPicPr>
          <p:cNvPr descr="Screenshot 2024-10-07 at 2.14.08 PM.png" id="61" name="Google Shape;61;p2"/>
          <p:cNvPicPr preferRelativeResize="0"/>
          <p:nvPr/>
        </p:nvPicPr>
        <p:blipFill rotWithShape="1">
          <a:blip r:embed="rId6">
            <a:alphaModFix/>
          </a:blip>
          <a:srcRect b="0" l="0" r="0" t="0"/>
          <a:stretch/>
        </p:blipFill>
        <p:spPr>
          <a:xfrm>
            <a:off x="1938535" y="39388"/>
            <a:ext cx="8280401" cy="10541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3"/>
          <p:cNvSpPr txBox="1"/>
          <p:nvPr/>
        </p:nvSpPr>
        <p:spPr>
          <a:xfrm>
            <a:off x="806529" y="992386"/>
            <a:ext cx="11755519" cy="700394"/>
          </a:xfrm>
          <a:prstGeom prst="rect">
            <a:avLst/>
          </a:prstGeom>
          <a:noFill/>
          <a:ln>
            <a:noFill/>
          </a:ln>
        </p:spPr>
        <p:txBody>
          <a:bodyPr anchorCtr="0" anchor="t" bIns="0" lIns="0" spcFirstLastPara="1" rIns="0" wrap="square" tIns="0">
            <a:spAutoFit/>
          </a:bodyPr>
          <a:lstStyle/>
          <a:p>
            <a:pPr indent="0" lvl="0" marL="0" marR="0" rtl="0" algn="l">
              <a:lnSpc>
                <a:spcPct val="124444"/>
              </a:lnSpc>
              <a:spcBef>
                <a:spcPts val="0"/>
              </a:spcBef>
              <a:spcAft>
                <a:spcPts val="0"/>
              </a:spcAft>
              <a:buClr>
                <a:srgbClr val="201B18"/>
              </a:buClr>
              <a:buSzPts val="4500"/>
              <a:buFont typeface="Platypi Medium"/>
              <a:buNone/>
            </a:pPr>
            <a:r>
              <a:rPr b="0" i="0" lang="en-US" sz="4500" u="none" cap="none" strike="noStrike">
                <a:solidFill>
                  <a:srgbClr val="201B18"/>
                </a:solidFill>
                <a:latin typeface="Platypi Medium"/>
                <a:ea typeface="Platypi Medium"/>
                <a:cs typeface="Platypi Medium"/>
                <a:sym typeface="Platypi Medium"/>
              </a:rPr>
              <a:t>Challenges in Creating Accessible Web Forms</a:t>
            </a:r>
            <a:endParaRPr/>
          </a:p>
        </p:txBody>
      </p:sp>
      <p:sp>
        <p:nvSpPr>
          <p:cNvPr id="67" name="Google Shape;67;p3"/>
          <p:cNvSpPr/>
          <p:nvPr/>
        </p:nvSpPr>
        <p:spPr>
          <a:xfrm>
            <a:off x="806529" y="2432566"/>
            <a:ext cx="518518" cy="518518"/>
          </a:xfrm>
          <a:prstGeom prst="roundRect">
            <a:avLst>
              <a:gd fmla="val 6667" name="adj"/>
            </a:avLst>
          </a:prstGeom>
          <a:solidFill>
            <a:srgbClr val="F9F7F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8" name="Google Shape;68;p3"/>
          <p:cNvSpPr txBox="1"/>
          <p:nvPr/>
        </p:nvSpPr>
        <p:spPr>
          <a:xfrm>
            <a:off x="964026" y="2519004"/>
            <a:ext cx="203406" cy="35318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504C49"/>
              </a:buClr>
              <a:buSzPts val="2700"/>
              <a:buFont typeface="Platypi Medium"/>
              <a:buNone/>
            </a:pPr>
            <a:r>
              <a:rPr b="0" i="0" lang="en-US" sz="2700" u="none" cap="none" strike="noStrike">
                <a:solidFill>
                  <a:srgbClr val="504C49"/>
                </a:solidFill>
                <a:latin typeface="Platypi Medium"/>
                <a:ea typeface="Platypi Medium"/>
                <a:cs typeface="Platypi Medium"/>
                <a:sym typeface="Platypi Medium"/>
              </a:rPr>
              <a:t>1</a:t>
            </a:r>
            <a:endParaRPr/>
          </a:p>
        </p:txBody>
      </p:sp>
      <p:sp>
        <p:nvSpPr>
          <p:cNvPr id="69" name="Google Shape;69;p3"/>
          <p:cNvSpPr txBox="1"/>
          <p:nvPr/>
        </p:nvSpPr>
        <p:spPr>
          <a:xfrm>
            <a:off x="1555422" y="2432575"/>
            <a:ext cx="5644800" cy="338700"/>
          </a:xfrm>
          <a:prstGeom prst="rect">
            <a:avLst/>
          </a:prstGeom>
          <a:noFill/>
          <a:ln>
            <a:noFill/>
          </a:ln>
        </p:spPr>
        <p:txBody>
          <a:bodyPr anchorCtr="0" anchor="t" bIns="0" lIns="0" spcFirstLastPara="1" rIns="0" wrap="square" tIns="0">
            <a:spAutoFit/>
          </a:bodyPr>
          <a:lstStyle/>
          <a:p>
            <a:pPr indent="0" lvl="0" marL="0" marR="0" rtl="0" algn="l">
              <a:lnSpc>
                <a:spcPct val="127272"/>
              </a:lnSpc>
              <a:spcBef>
                <a:spcPts val="0"/>
              </a:spcBef>
              <a:spcAft>
                <a:spcPts val="0"/>
              </a:spcAft>
              <a:buClr>
                <a:srgbClr val="504C49"/>
              </a:buClr>
              <a:buSzPts val="2200"/>
              <a:buFont typeface="Platypi Medium"/>
              <a:buNone/>
            </a:pPr>
            <a:r>
              <a:rPr b="0" i="0" lang="en-US" sz="2200" u="none" cap="none" strike="noStrike">
                <a:solidFill>
                  <a:srgbClr val="504C49"/>
                </a:solidFill>
                <a:latin typeface="Platypi Medium"/>
                <a:ea typeface="Platypi Medium"/>
                <a:cs typeface="Platypi Medium"/>
                <a:sym typeface="Platypi Medium"/>
              </a:rPr>
              <a:t>Proper Labeling and Instructions</a:t>
            </a:r>
            <a:endParaRPr/>
          </a:p>
        </p:txBody>
      </p:sp>
      <p:sp>
        <p:nvSpPr>
          <p:cNvPr id="70" name="Google Shape;70;p3"/>
          <p:cNvSpPr txBox="1"/>
          <p:nvPr/>
        </p:nvSpPr>
        <p:spPr>
          <a:xfrm>
            <a:off x="1555432" y="2930723"/>
            <a:ext cx="5644636" cy="1452114"/>
          </a:xfrm>
          <a:prstGeom prst="rect">
            <a:avLst/>
          </a:prstGeom>
          <a:noFill/>
          <a:ln>
            <a:noFill/>
          </a:ln>
        </p:spPr>
        <p:txBody>
          <a:bodyPr anchorCtr="0" anchor="t" bIns="0" lIns="0" spcFirstLastPara="1" rIns="0" wrap="square" tIns="0">
            <a:spAutoFit/>
          </a:bodyPr>
          <a:lstStyle/>
          <a:p>
            <a:pPr indent="0" lvl="0" marL="0" marR="0" rtl="0" algn="l">
              <a:lnSpc>
                <a:spcPct val="161111"/>
              </a:lnSpc>
              <a:spcBef>
                <a:spcPts val="0"/>
              </a:spcBef>
              <a:spcAft>
                <a:spcPts val="0"/>
              </a:spcAft>
              <a:buClr>
                <a:srgbClr val="504C49"/>
              </a:buClr>
              <a:buSzPts val="1800"/>
              <a:buFont typeface="Arial"/>
              <a:buNone/>
            </a:pPr>
            <a:r>
              <a:rPr b="0" i="0" lang="en-US" sz="1800" u="none" cap="none" strike="noStrike">
                <a:solidFill>
                  <a:srgbClr val="504C49"/>
                </a:solidFill>
                <a:latin typeface="Arial"/>
                <a:ea typeface="Arial"/>
                <a:cs typeface="Arial"/>
                <a:sym typeface="Arial"/>
              </a:rPr>
              <a:t>Accurate labeling and providing clear instructions for all form fields are essential to ensuring accessibility. Descriptive labels must be correctly positioned to assist users who rely on screen readers.</a:t>
            </a:r>
            <a:endParaRPr/>
          </a:p>
        </p:txBody>
      </p:sp>
      <p:sp>
        <p:nvSpPr>
          <p:cNvPr id="71" name="Google Shape;71;p3"/>
          <p:cNvSpPr/>
          <p:nvPr/>
        </p:nvSpPr>
        <p:spPr>
          <a:xfrm>
            <a:off x="7430451" y="2432566"/>
            <a:ext cx="518518" cy="518518"/>
          </a:xfrm>
          <a:prstGeom prst="roundRect">
            <a:avLst>
              <a:gd fmla="val 6667" name="adj"/>
            </a:avLst>
          </a:prstGeom>
          <a:solidFill>
            <a:srgbClr val="F9F7F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2" name="Google Shape;72;p3"/>
          <p:cNvSpPr txBox="1"/>
          <p:nvPr/>
        </p:nvSpPr>
        <p:spPr>
          <a:xfrm>
            <a:off x="7587948" y="2519004"/>
            <a:ext cx="203406" cy="35318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504C49"/>
              </a:buClr>
              <a:buSzPts val="2700"/>
              <a:buFont typeface="Platypi Medium"/>
              <a:buNone/>
            </a:pPr>
            <a:r>
              <a:rPr b="0" i="0" lang="en-US" sz="2700" u="none" cap="none" strike="noStrike">
                <a:solidFill>
                  <a:srgbClr val="504C49"/>
                </a:solidFill>
                <a:latin typeface="Platypi Medium"/>
                <a:ea typeface="Platypi Medium"/>
                <a:cs typeface="Platypi Medium"/>
                <a:sym typeface="Platypi Medium"/>
              </a:rPr>
              <a:t>2</a:t>
            </a:r>
            <a:endParaRPr/>
          </a:p>
        </p:txBody>
      </p:sp>
      <p:sp>
        <p:nvSpPr>
          <p:cNvPr id="73" name="Google Shape;73;p3"/>
          <p:cNvSpPr txBox="1"/>
          <p:nvPr/>
        </p:nvSpPr>
        <p:spPr>
          <a:xfrm>
            <a:off x="8179345" y="2432575"/>
            <a:ext cx="5010900" cy="338700"/>
          </a:xfrm>
          <a:prstGeom prst="rect">
            <a:avLst/>
          </a:prstGeom>
          <a:noFill/>
          <a:ln>
            <a:noFill/>
          </a:ln>
        </p:spPr>
        <p:txBody>
          <a:bodyPr anchorCtr="0" anchor="t" bIns="0" lIns="0" spcFirstLastPara="1" rIns="0" wrap="square" tIns="0">
            <a:spAutoFit/>
          </a:bodyPr>
          <a:lstStyle/>
          <a:p>
            <a:pPr indent="0" lvl="0" marL="0" marR="0" rtl="0" algn="l">
              <a:lnSpc>
                <a:spcPct val="127272"/>
              </a:lnSpc>
              <a:spcBef>
                <a:spcPts val="0"/>
              </a:spcBef>
              <a:spcAft>
                <a:spcPts val="0"/>
              </a:spcAft>
              <a:buClr>
                <a:srgbClr val="504C49"/>
              </a:buClr>
              <a:buSzPts val="2200"/>
              <a:buFont typeface="Platypi Medium"/>
              <a:buNone/>
            </a:pPr>
            <a:r>
              <a:rPr b="0" i="0" lang="en-US" sz="2200" u="none" cap="none" strike="noStrike">
                <a:solidFill>
                  <a:srgbClr val="504C49"/>
                </a:solidFill>
                <a:latin typeface="Platypi Medium"/>
                <a:ea typeface="Platypi Medium"/>
                <a:cs typeface="Platypi Medium"/>
                <a:sym typeface="Platypi Medium"/>
              </a:rPr>
              <a:t>Keyboard Navigation</a:t>
            </a:r>
            <a:endParaRPr/>
          </a:p>
        </p:txBody>
      </p:sp>
      <p:sp>
        <p:nvSpPr>
          <p:cNvPr id="74" name="Google Shape;74;p3"/>
          <p:cNvSpPr txBox="1"/>
          <p:nvPr/>
        </p:nvSpPr>
        <p:spPr>
          <a:xfrm>
            <a:off x="8179355" y="2930723"/>
            <a:ext cx="5644635" cy="1452114"/>
          </a:xfrm>
          <a:prstGeom prst="rect">
            <a:avLst/>
          </a:prstGeom>
          <a:noFill/>
          <a:ln>
            <a:noFill/>
          </a:ln>
        </p:spPr>
        <p:txBody>
          <a:bodyPr anchorCtr="0" anchor="t" bIns="0" lIns="0" spcFirstLastPara="1" rIns="0" wrap="square" tIns="0">
            <a:spAutoFit/>
          </a:bodyPr>
          <a:lstStyle/>
          <a:p>
            <a:pPr indent="0" lvl="0" marL="0" marR="0" rtl="0" algn="l">
              <a:lnSpc>
                <a:spcPct val="161111"/>
              </a:lnSpc>
              <a:spcBef>
                <a:spcPts val="0"/>
              </a:spcBef>
              <a:spcAft>
                <a:spcPts val="0"/>
              </a:spcAft>
              <a:buClr>
                <a:srgbClr val="504C49"/>
              </a:buClr>
              <a:buSzPts val="1800"/>
              <a:buFont typeface="Arial"/>
              <a:buNone/>
            </a:pPr>
            <a:r>
              <a:rPr b="0" i="0" lang="en-US" sz="1800" u="none" cap="none" strike="noStrike">
                <a:solidFill>
                  <a:srgbClr val="504C49"/>
                </a:solidFill>
                <a:latin typeface="Arial"/>
                <a:ea typeface="Arial"/>
                <a:cs typeface="Arial"/>
                <a:sym typeface="Arial"/>
              </a:rPr>
              <a:t>Optimizing keyboard navigation is crucial for users who cannot use a mouse. This requires ensuring logical tab order, clear focus indicators, and the ability to navigate and interact with all form elements via the keyboard.</a:t>
            </a:r>
            <a:endParaRPr/>
          </a:p>
        </p:txBody>
      </p:sp>
      <p:sp>
        <p:nvSpPr>
          <p:cNvPr id="75" name="Google Shape;75;p3"/>
          <p:cNvSpPr/>
          <p:nvPr/>
        </p:nvSpPr>
        <p:spPr>
          <a:xfrm>
            <a:off x="806529" y="5263991"/>
            <a:ext cx="518518" cy="518518"/>
          </a:xfrm>
          <a:prstGeom prst="roundRect">
            <a:avLst>
              <a:gd fmla="val 6667" name="adj"/>
            </a:avLst>
          </a:prstGeom>
          <a:solidFill>
            <a:srgbClr val="F9F7F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6" name="Google Shape;76;p3"/>
          <p:cNvSpPr txBox="1"/>
          <p:nvPr/>
        </p:nvSpPr>
        <p:spPr>
          <a:xfrm>
            <a:off x="964026" y="5350431"/>
            <a:ext cx="203405" cy="35318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504C49"/>
              </a:buClr>
              <a:buSzPts val="2700"/>
              <a:buFont typeface="Platypi Medium"/>
              <a:buNone/>
            </a:pPr>
            <a:r>
              <a:rPr b="0" i="0" lang="en-US" sz="2700" u="none" cap="none" strike="noStrike">
                <a:solidFill>
                  <a:srgbClr val="504C49"/>
                </a:solidFill>
                <a:latin typeface="Platypi Medium"/>
                <a:ea typeface="Platypi Medium"/>
                <a:cs typeface="Platypi Medium"/>
                <a:sym typeface="Platypi Medium"/>
              </a:rPr>
              <a:t>3</a:t>
            </a:r>
            <a:endParaRPr/>
          </a:p>
        </p:txBody>
      </p:sp>
      <p:sp>
        <p:nvSpPr>
          <p:cNvPr id="77" name="Google Shape;77;p3"/>
          <p:cNvSpPr txBox="1"/>
          <p:nvPr/>
        </p:nvSpPr>
        <p:spPr>
          <a:xfrm>
            <a:off x="1555422" y="5264000"/>
            <a:ext cx="5280300" cy="338700"/>
          </a:xfrm>
          <a:prstGeom prst="rect">
            <a:avLst/>
          </a:prstGeom>
          <a:noFill/>
          <a:ln>
            <a:noFill/>
          </a:ln>
        </p:spPr>
        <p:txBody>
          <a:bodyPr anchorCtr="0" anchor="t" bIns="0" lIns="0" spcFirstLastPara="1" rIns="0" wrap="square" tIns="0">
            <a:spAutoFit/>
          </a:bodyPr>
          <a:lstStyle/>
          <a:p>
            <a:pPr indent="0" lvl="0" marL="0" marR="0" rtl="0" algn="l">
              <a:lnSpc>
                <a:spcPct val="127272"/>
              </a:lnSpc>
              <a:spcBef>
                <a:spcPts val="0"/>
              </a:spcBef>
              <a:spcAft>
                <a:spcPts val="0"/>
              </a:spcAft>
              <a:buClr>
                <a:srgbClr val="504C49"/>
              </a:buClr>
              <a:buSzPts val="2200"/>
              <a:buFont typeface="Platypi Medium"/>
              <a:buNone/>
            </a:pPr>
            <a:r>
              <a:rPr b="0" i="0" lang="en-US" sz="2200" u="none" cap="none" strike="noStrike">
                <a:solidFill>
                  <a:srgbClr val="504C49"/>
                </a:solidFill>
                <a:latin typeface="Platypi Medium"/>
                <a:ea typeface="Platypi Medium"/>
                <a:cs typeface="Platypi Medium"/>
                <a:sym typeface="Platypi Medium"/>
              </a:rPr>
              <a:t>Error Identification and Handling</a:t>
            </a:r>
            <a:endParaRPr/>
          </a:p>
        </p:txBody>
      </p:sp>
      <p:sp>
        <p:nvSpPr>
          <p:cNvPr id="78" name="Google Shape;78;p3"/>
          <p:cNvSpPr txBox="1"/>
          <p:nvPr/>
        </p:nvSpPr>
        <p:spPr>
          <a:xfrm>
            <a:off x="1555432" y="5762149"/>
            <a:ext cx="5644636" cy="1083814"/>
          </a:xfrm>
          <a:prstGeom prst="rect">
            <a:avLst/>
          </a:prstGeom>
          <a:noFill/>
          <a:ln>
            <a:noFill/>
          </a:ln>
        </p:spPr>
        <p:txBody>
          <a:bodyPr anchorCtr="0" anchor="t" bIns="0" lIns="0" spcFirstLastPara="1" rIns="0" wrap="square" tIns="0">
            <a:spAutoFit/>
          </a:bodyPr>
          <a:lstStyle/>
          <a:p>
            <a:pPr indent="0" lvl="0" marL="0" marR="0" rtl="0" algn="l">
              <a:lnSpc>
                <a:spcPct val="161111"/>
              </a:lnSpc>
              <a:spcBef>
                <a:spcPts val="0"/>
              </a:spcBef>
              <a:spcAft>
                <a:spcPts val="0"/>
              </a:spcAft>
              <a:buClr>
                <a:srgbClr val="504C49"/>
              </a:buClr>
              <a:buSzPts val="1800"/>
              <a:buFont typeface="Arial"/>
              <a:buNone/>
            </a:pPr>
            <a:r>
              <a:rPr b="0" i="0" lang="en-US" sz="1800" u="none" cap="none" strike="noStrike">
                <a:solidFill>
                  <a:srgbClr val="504C49"/>
                </a:solidFill>
                <a:latin typeface="Arial"/>
                <a:ea typeface="Arial"/>
                <a:cs typeface="Arial"/>
                <a:sym typeface="Arial"/>
              </a:rPr>
              <a:t>Clearly identifying and addressing errors is vital to prevent user frustration. Error messages should be accessible and provide clear guidance for corrections.</a:t>
            </a:r>
            <a:endParaRPr/>
          </a:p>
        </p:txBody>
      </p:sp>
      <p:sp>
        <p:nvSpPr>
          <p:cNvPr id="79" name="Google Shape;79;p3"/>
          <p:cNvSpPr/>
          <p:nvPr/>
        </p:nvSpPr>
        <p:spPr>
          <a:xfrm>
            <a:off x="7430451" y="5263991"/>
            <a:ext cx="518518" cy="518518"/>
          </a:xfrm>
          <a:prstGeom prst="roundRect">
            <a:avLst>
              <a:gd fmla="val 6667" name="adj"/>
            </a:avLst>
          </a:prstGeom>
          <a:solidFill>
            <a:srgbClr val="F9F7F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0" name="Google Shape;80;p3"/>
          <p:cNvSpPr txBox="1"/>
          <p:nvPr/>
        </p:nvSpPr>
        <p:spPr>
          <a:xfrm>
            <a:off x="7587949" y="5350431"/>
            <a:ext cx="203406" cy="35318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504C49"/>
              </a:buClr>
              <a:buSzPts val="2700"/>
              <a:buFont typeface="Platypi Medium"/>
              <a:buNone/>
            </a:pPr>
            <a:r>
              <a:rPr b="0" i="0" lang="en-US" sz="2700" u="none" cap="none" strike="noStrike">
                <a:solidFill>
                  <a:srgbClr val="504C49"/>
                </a:solidFill>
                <a:latin typeface="Platypi Medium"/>
                <a:ea typeface="Platypi Medium"/>
                <a:cs typeface="Platypi Medium"/>
                <a:sym typeface="Platypi Medium"/>
              </a:rPr>
              <a:t>4</a:t>
            </a:r>
            <a:endParaRPr/>
          </a:p>
        </p:txBody>
      </p:sp>
      <p:sp>
        <p:nvSpPr>
          <p:cNvPr id="81" name="Google Shape;81;p3"/>
          <p:cNvSpPr txBox="1"/>
          <p:nvPr/>
        </p:nvSpPr>
        <p:spPr>
          <a:xfrm>
            <a:off x="8179345" y="5264000"/>
            <a:ext cx="5115000" cy="338700"/>
          </a:xfrm>
          <a:prstGeom prst="rect">
            <a:avLst/>
          </a:prstGeom>
          <a:noFill/>
          <a:ln>
            <a:noFill/>
          </a:ln>
        </p:spPr>
        <p:txBody>
          <a:bodyPr anchorCtr="0" anchor="t" bIns="0" lIns="0" spcFirstLastPara="1" rIns="0" wrap="square" tIns="0">
            <a:spAutoFit/>
          </a:bodyPr>
          <a:lstStyle/>
          <a:p>
            <a:pPr indent="0" lvl="0" marL="0" marR="0" rtl="0" algn="l">
              <a:lnSpc>
                <a:spcPct val="127272"/>
              </a:lnSpc>
              <a:spcBef>
                <a:spcPts val="0"/>
              </a:spcBef>
              <a:spcAft>
                <a:spcPts val="0"/>
              </a:spcAft>
              <a:buClr>
                <a:srgbClr val="504C49"/>
              </a:buClr>
              <a:buSzPts val="2200"/>
              <a:buFont typeface="Platypi Medium"/>
              <a:buNone/>
            </a:pPr>
            <a:r>
              <a:rPr b="0" i="0" lang="en-US" sz="2200" u="none" cap="none" strike="noStrike">
                <a:solidFill>
                  <a:srgbClr val="504C49"/>
                </a:solidFill>
                <a:latin typeface="Platypi Medium"/>
                <a:ea typeface="Platypi Medium"/>
                <a:cs typeface="Platypi Medium"/>
                <a:sym typeface="Platypi Medium"/>
              </a:rPr>
              <a:t>Focus Management</a:t>
            </a:r>
            <a:endParaRPr/>
          </a:p>
        </p:txBody>
      </p:sp>
      <p:sp>
        <p:nvSpPr>
          <p:cNvPr id="82" name="Google Shape;82;p3"/>
          <p:cNvSpPr txBox="1"/>
          <p:nvPr/>
        </p:nvSpPr>
        <p:spPr>
          <a:xfrm>
            <a:off x="8179355" y="5762149"/>
            <a:ext cx="5644635" cy="1452114"/>
          </a:xfrm>
          <a:prstGeom prst="rect">
            <a:avLst/>
          </a:prstGeom>
          <a:noFill/>
          <a:ln>
            <a:noFill/>
          </a:ln>
        </p:spPr>
        <p:txBody>
          <a:bodyPr anchorCtr="0" anchor="t" bIns="0" lIns="0" spcFirstLastPara="1" rIns="0" wrap="square" tIns="0">
            <a:spAutoFit/>
          </a:bodyPr>
          <a:lstStyle/>
          <a:p>
            <a:pPr indent="0" lvl="0" marL="0" marR="0" rtl="0" algn="l">
              <a:lnSpc>
                <a:spcPct val="161111"/>
              </a:lnSpc>
              <a:spcBef>
                <a:spcPts val="0"/>
              </a:spcBef>
              <a:spcAft>
                <a:spcPts val="0"/>
              </a:spcAft>
              <a:buClr>
                <a:srgbClr val="504C49"/>
              </a:buClr>
              <a:buSzPts val="1800"/>
              <a:buFont typeface="Arial"/>
              <a:buNone/>
            </a:pPr>
            <a:r>
              <a:rPr b="0" i="0" lang="en-US" sz="1800" u="none" cap="none" strike="noStrike">
                <a:solidFill>
                  <a:srgbClr val="504C49"/>
                </a:solidFill>
                <a:latin typeface="Arial"/>
                <a:ea typeface="Arial"/>
                <a:cs typeface="Arial"/>
                <a:sym typeface="Arial"/>
              </a:rPr>
              <a:t>Effective focus management is important to help users maintain their place within a form, especially when dynamic changes occur, such as the appearance of new form elements.</a:t>
            </a:r>
            <a:endParaRPr/>
          </a:p>
        </p:txBody>
      </p:sp>
      <p:pic>
        <p:nvPicPr>
          <p:cNvPr descr="Screenshot 2024-10-07 at 2.14.08 PM.png" id="83" name="Google Shape;83;p3"/>
          <p:cNvPicPr preferRelativeResize="0"/>
          <p:nvPr/>
        </p:nvPicPr>
        <p:blipFill rotWithShape="1">
          <a:blip r:embed="rId3">
            <a:alphaModFix/>
          </a:blip>
          <a:srcRect b="0" l="0" r="0" t="0"/>
          <a:stretch/>
        </p:blipFill>
        <p:spPr>
          <a:xfrm>
            <a:off x="2544076" y="91763"/>
            <a:ext cx="8280400" cy="1054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Image 0" id="88" name="Google Shape;88;p4"/>
          <p:cNvPicPr preferRelativeResize="0"/>
          <p:nvPr/>
        </p:nvPicPr>
        <p:blipFill rotWithShape="1">
          <a:blip r:embed="rId3">
            <a:alphaModFix/>
          </a:blip>
          <a:srcRect b="0" l="0" r="0" t="0"/>
          <a:stretch/>
        </p:blipFill>
        <p:spPr>
          <a:xfrm>
            <a:off x="0" y="0"/>
            <a:ext cx="5486400" cy="8230314"/>
          </a:xfrm>
          <a:prstGeom prst="rect">
            <a:avLst/>
          </a:prstGeom>
          <a:noFill/>
          <a:ln>
            <a:noFill/>
          </a:ln>
        </p:spPr>
      </p:pic>
      <p:sp>
        <p:nvSpPr>
          <p:cNvPr id="89" name="Google Shape;89;p4"/>
          <p:cNvSpPr txBox="1"/>
          <p:nvPr/>
        </p:nvSpPr>
        <p:spPr>
          <a:xfrm>
            <a:off x="6121003" y="498634"/>
            <a:ext cx="7874794" cy="1108067"/>
          </a:xfrm>
          <a:prstGeom prst="rect">
            <a:avLst/>
          </a:prstGeom>
          <a:noFill/>
          <a:ln>
            <a:noFill/>
          </a:ln>
        </p:spPr>
        <p:txBody>
          <a:bodyPr anchorCtr="0" anchor="t" bIns="0" lIns="0" spcFirstLastPara="1" rIns="0" wrap="square" tIns="0">
            <a:spAutoFit/>
          </a:bodyPr>
          <a:lstStyle/>
          <a:p>
            <a:pPr indent="0" lvl="0" marL="0" marR="0" rtl="0" algn="l">
              <a:lnSpc>
                <a:spcPct val="125714"/>
              </a:lnSpc>
              <a:spcBef>
                <a:spcPts val="0"/>
              </a:spcBef>
              <a:spcAft>
                <a:spcPts val="0"/>
              </a:spcAft>
              <a:buClr>
                <a:srgbClr val="201B18"/>
              </a:buClr>
              <a:buSzPts val="3500"/>
              <a:buFont typeface="Platypi Medium"/>
              <a:buNone/>
            </a:pPr>
            <a:r>
              <a:rPr b="0" i="0" lang="en-US" sz="3500" u="none" cap="none" strike="noStrike">
                <a:solidFill>
                  <a:srgbClr val="201B18"/>
                </a:solidFill>
                <a:latin typeface="Platypi Medium"/>
                <a:ea typeface="Platypi Medium"/>
                <a:cs typeface="Platypi Medium"/>
                <a:sym typeface="Platypi Medium"/>
              </a:rPr>
              <a:t>Challenges in Creating Accessible Web Forms (continued)</a:t>
            </a:r>
            <a:endParaRPr/>
          </a:p>
        </p:txBody>
      </p:sp>
      <p:sp>
        <p:nvSpPr>
          <p:cNvPr id="90" name="Google Shape;90;p4"/>
          <p:cNvSpPr/>
          <p:nvPr/>
        </p:nvSpPr>
        <p:spPr>
          <a:xfrm>
            <a:off x="6121003" y="2107525"/>
            <a:ext cx="407909" cy="407909"/>
          </a:xfrm>
          <a:prstGeom prst="roundRect">
            <a:avLst>
              <a:gd fmla="val 6668" name="adj"/>
            </a:avLst>
          </a:prstGeom>
          <a:solidFill>
            <a:srgbClr val="F9F7F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 name="Google Shape;91;p4"/>
          <p:cNvSpPr txBox="1"/>
          <p:nvPr/>
        </p:nvSpPr>
        <p:spPr>
          <a:xfrm>
            <a:off x="6244444" y="2175510"/>
            <a:ext cx="161027" cy="27469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504C49"/>
              </a:buClr>
              <a:buSzPts val="2100"/>
              <a:buFont typeface="Platypi Medium"/>
              <a:buNone/>
            </a:pPr>
            <a:r>
              <a:rPr b="0" i="0" lang="en-US" sz="2100" u="none" cap="none" strike="noStrike">
                <a:solidFill>
                  <a:srgbClr val="504C49"/>
                </a:solidFill>
                <a:latin typeface="Platypi Medium"/>
                <a:ea typeface="Platypi Medium"/>
                <a:cs typeface="Platypi Medium"/>
                <a:sym typeface="Platypi Medium"/>
              </a:rPr>
              <a:t>1</a:t>
            </a:r>
            <a:endParaRPr/>
          </a:p>
        </p:txBody>
      </p:sp>
      <p:sp>
        <p:nvSpPr>
          <p:cNvPr id="92" name="Google Shape;92;p4"/>
          <p:cNvSpPr txBox="1"/>
          <p:nvPr/>
        </p:nvSpPr>
        <p:spPr>
          <a:xfrm>
            <a:off x="6710127" y="2107525"/>
            <a:ext cx="5979900" cy="261600"/>
          </a:xfrm>
          <a:prstGeom prst="rect">
            <a:avLst/>
          </a:prstGeom>
          <a:noFill/>
          <a:ln>
            <a:noFill/>
          </a:ln>
        </p:spPr>
        <p:txBody>
          <a:bodyPr anchorCtr="0" anchor="t" bIns="0" lIns="0" spcFirstLastPara="1" rIns="0" wrap="square" tIns="0">
            <a:spAutoFit/>
          </a:bodyPr>
          <a:lstStyle/>
          <a:p>
            <a:pPr indent="0" lvl="0" marL="0" marR="0" rtl="0" algn="l">
              <a:lnSpc>
                <a:spcPct val="129411"/>
              </a:lnSpc>
              <a:spcBef>
                <a:spcPts val="0"/>
              </a:spcBef>
              <a:spcAft>
                <a:spcPts val="0"/>
              </a:spcAft>
              <a:buClr>
                <a:srgbClr val="504C49"/>
              </a:buClr>
              <a:buSzPts val="1700"/>
              <a:buFont typeface="Platypi Medium"/>
              <a:buNone/>
            </a:pPr>
            <a:r>
              <a:rPr b="0" i="0" lang="en-US" sz="1700" u="none" cap="none" strike="noStrike">
                <a:solidFill>
                  <a:srgbClr val="504C49"/>
                </a:solidFill>
                <a:latin typeface="Platypi Medium"/>
                <a:ea typeface="Platypi Medium"/>
                <a:cs typeface="Platypi Medium"/>
                <a:sym typeface="Platypi Medium"/>
              </a:rPr>
              <a:t>Visual Design Considerations</a:t>
            </a:r>
            <a:endParaRPr/>
          </a:p>
        </p:txBody>
      </p:sp>
      <p:sp>
        <p:nvSpPr>
          <p:cNvPr id="93" name="Google Shape;93;p4"/>
          <p:cNvSpPr txBox="1"/>
          <p:nvPr/>
        </p:nvSpPr>
        <p:spPr>
          <a:xfrm>
            <a:off x="6710123" y="2499598"/>
            <a:ext cx="7285674" cy="823211"/>
          </a:xfrm>
          <a:prstGeom prst="rect">
            <a:avLst/>
          </a:prstGeom>
          <a:noFill/>
          <a:ln>
            <a:noFill/>
          </a:ln>
        </p:spPr>
        <p:txBody>
          <a:bodyPr anchorCtr="0" anchor="t" bIns="0" lIns="0" spcFirstLastPara="1" rIns="0" wrap="square" tIns="0">
            <a:spAutoFit/>
          </a:bodyPr>
          <a:lstStyle/>
          <a:p>
            <a:pPr indent="0" lvl="0" marL="0" marR="0" rtl="0" algn="l">
              <a:lnSpc>
                <a:spcPct val="157142"/>
              </a:lnSpc>
              <a:spcBef>
                <a:spcPts val="0"/>
              </a:spcBef>
              <a:spcAft>
                <a:spcPts val="0"/>
              </a:spcAft>
              <a:buClr>
                <a:srgbClr val="504C49"/>
              </a:buClr>
              <a:buSzPts val="1400"/>
              <a:buFont typeface="Arial"/>
              <a:buNone/>
            </a:pPr>
            <a:r>
              <a:rPr b="0" i="0" lang="en-US" sz="1400" u="none" cap="none" strike="noStrike">
                <a:solidFill>
                  <a:srgbClr val="504C49"/>
                </a:solidFill>
                <a:latin typeface="Arial"/>
                <a:ea typeface="Arial"/>
                <a:cs typeface="Arial"/>
                <a:sym typeface="Arial"/>
              </a:rPr>
              <a:t>Visual design elements, such as contrast ratios and font sizes, must be carefully considered to accommodate users with visual impairments. Design features should be distinguishable and accessible.</a:t>
            </a:r>
            <a:endParaRPr/>
          </a:p>
        </p:txBody>
      </p:sp>
      <p:sp>
        <p:nvSpPr>
          <p:cNvPr id="94" name="Google Shape;94;p4"/>
          <p:cNvSpPr/>
          <p:nvPr/>
        </p:nvSpPr>
        <p:spPr>
          <a:xfrm>
            <a:off x="6121003" y="3754873"/>
            <a:ext cx="407909" cy="407909"/>
          </a:xfrm>
          <a:prstGeom prst="roundRect">
            <a:avLst>
              <a:gd fmla="val 6668" name="adj"/>
            </a:avLst>
          </a:prstGeom>
          <a:solidFill>
            <a:srgbClr val="F9F7F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5" name="Google Shape;95;p4"/>
          <p:cNvSpPr txBox="1"/>
          <p:nvPr/>
        </p:nvSpPr>
        <p:spPr>
          <a:xfrm>
            <a:off x="6244444" y="3822858"/>
            <a:ext cx="161026" cy="27469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504C49"/>
              </a:buClr>
              <a:buSzPts val="2100"/>
              <a:buFont typeface="Platypi Medium"/>
              <a:buNone/>
            </a:pPr>
            <a:r>
              <a:rPr b="0" i="0" lang="en-US" sz="2100" u="none" cap="none" strike="noStrike">
                <a:solidFill>
                  <a:srgbClr val="504C49"/>
                </a:solidFill>
                <a:latin typeface="Platypi Medium"/>
                <a:ea typeface="Platypi Medium"/>
                <a:cs typeface="Platypi Medium"/>
                <a:sym typeface="Platypi Medium"/>
              </a:rPr>
              <a:t>2</a:t>
            </a:r>
            <a:endParaRPr/>
          </a:p>
        </p:txBody>
      </p:sp>
      <p:sp>
        <p:nvSpPr>
          <p:cNvPr id="96" name="Google Shape;96;p4"/>
          <p:cNvSpPr txBox="1"/>
          <p:nvPr/>
        </p:nvSpPr>
        <p:spPr>
          <a:xfrm>
            <a:off x="6710128" y="3754875"/>
            <a:ext cx="5313300" cy="261600"/>
          </a:xfrm>
          <a:prstGeom prst="rect">
            <a:avLst/>
          </a:prstGeom>
          <a:noFill/>
          <a:ln>
            <a:noFill/>
          </a:ln>
        </p:spPr>
        <p:txBody>
          <a:bodyPr anchorCtr="0" anchor="t" bIns="0" lIns="0" spcFirstLastPara="1" rIns="0" wrap="square" tIns="0">
            <a:spAutoFit/>
          </a:bodyPr>
          <a:lstStyle/>
          <a:p>
            <a:pPr indent="0" lvl="0" marL="0" marR="0" rtl="0" algn="l">
              <a:lnSpc>
                <a:spcPct val="129411"/>
              </a:lnSpc>
              <a:spcBef>
                <a:spcPts val="0"/>
              </a:spcBef>
              <a:spcAft>
                <a:spcPts val="0"/>
              </a:spcAft>
              <a:buClr>
                <a:srgbClr val="504C49"/>
              </a:buClr>
              <a:buSzPts val="1700"/>
              <a:buFont typeface="Platypi Medium"/>
              <a:buNone/>
            </a:pPr>
            <a:r>
              <a:rPr b="0" i="0" lang="en-US" sz="1700" u="none" cap="none" strike="noStrike">
                <a:solidFill>
                  <a:srgbClr val="504C49"/>
                </a:solidFill>
                <a:latin typeface="Platypi Medium"/>
                <a:ea typeface="Platypi Medium"/>
                <a:cs typeface="Platypi Medium"/>
                <a:sym typeface="Platypi Medium"/>
              </a:rPr>
              <a:t>Use of Placeholder Text</a:t>
            </a:r>
            <a:endParaRPr/>
          </a:p>
        </p:txBody>
      </p:sp>
      <p:sp>
        <p:nvSpPr>
          <p:cNvPr id="97" name="Google Shape;97;p4"/>
          <p:cNvSpPr txBox="1"/>
          <p:nvPr/>
        </p:nvSpPr>
        <p:spPr>
          <a:xfrm>
            <a:off x="6710123" y="4146946"/>
            <a:ext cx="7285674" cy="543812"/>
          </a:xfrm>
          <a:prstGeom prst="rect">
            <a:avLst/>
          </a:prstGeom>
          <a:noFill/>
          <a:ln>
            <a:noFill/>
          </a:ln>
        </p:spPr>
        <p:txBody>
          <a:bodyPr anchorCtr="0" anchor="t" bIns="0" lIns="0" spcFirstLastPara="1" rIns="0" wrap="square" tIns="0">
            <a:spAutoFit/>
          </a:bodyPr>
          <a:lstStyle/>
          <a:p>
            <a:pPr indent="0" lvl="0" marL="0" marR="0" rtl="0" algn="l">
              <a:lnSpc>
                <a:spcPct val="157142"/>
              </a:lnSpc>
              <a:spcBef>
                <a:spcPts val="0"/>
              </a:spcBef>
              <a:spcAft>
                <a:spcPts val="0"/>
              </a:spcAft>
              <a:buClr>
                <a:srgbClr val="504C49"/>
              </a:buClr>
              <a:buSzPts val="1400"/>
              <a:buFont typeface="Arial"/>
              <a:buNone/>
            </a:pPr>
            <a:r>
              <a:rPr b="0" i="0" lang="en-US" sz="1400" u="none" cap="none" strike="noStrike">
                <a:solidFill>
                  <a:srgbClr val="504C49"/>
                </a:solidFill>
                <a:latin typeface="Arial"/>
                <a:ea typeface="Arial"/>
                <a:cs typeface="Arial"/>
                <a:sym typeface="Arial"/>
              </a:rPr>
              <a:t>Placeholder text should supplement, not replace, labels. It should provide additional information without compromising the form's overall accessibility.</a:t>
            </a:r>
            <a:endParaRPr/>
          </a:p>
        </p:txBody>
      </p:sp>
      <p:sp>
        <p:nvSpPr>
          <p:cNvPr id="98" name="Google Shape;98;p4"/>
          <p:cNvSpPr/>
          <p:nvPr/>
        </p:nvSpPr>
        <p:spPr>
          <a:xfrm>
            <a:off x="6121003" y="5112187"/>
            <a:ext cx="407909" cy="407909"/>
          </a:xfrm>
          <a:prstGeom prst="roundRect">
            <a:avLst>
              <a:gd fmla="val 6668" name="adj"/>
            </a:avLst>
          </a:prstGeom>
          <a:solidFill>
            <a:srgbClr val="F9F7F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9" name="Google Shape;99;p4"/>
          <p:cNvSpPr txBox="1"/>
          <p:nvPr/>
        </p:nvSpPr>
        <p:spPr>
          <a:xfrm>
            <a:off x="6244444" y="5180171"/>
            <a:ext cx="161027" cy="274696"/>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504C49"/>
              </a:buClr>
              <a:buSzPts val="2100"/>
              <a:buFont typeface="Platypi Medium"/>
              <a:buNone/>
            </a:pPr>
            <a:r>
              <a:rPr b="0" i="0" lang="en-US" sz="2100" u="none" cap="none" strike="noStrike">
                <a:solidFill>
                  <a:srgbClr val="504C49"/>
                </a:solidFill>
                <a:latin typeface="Platypi Medium"/>
                <a:ea typeface="Platypi Medium"/>
                <a:cs typeface="Platypi Medium"/>
                <a:sym typeface="Platypi Medium"/>
              </a:rPr>
              <a:t>3</a:t>
            </a:r>
            <a:endParaRPr/>
          </a:p>
        </p:txBody>
      </p:sp>
      <p:sp>
        <p:nvSpPr>
          <p:cNvPr id="100" name="Google Shape;100;p4"/>
          <p:cNvSpPr txBox="1"/>
          <p:nvPr/>
        </p:nvSpPr>
        <p:spPr>
          <a:xfrm>
            <a:off x="6710126" y="5112175"/>
            <a:ext cx="6625800" cy="261600"/>
          </a:xfrm>
          <a:prstGeom prst="rect">
            <a:avLst/>
          </a:prstGeom>
          <a:noFill/>
          <a:ln>
            <a:noFill/>
          </a:ln>
        </p:spPr>
        <p:txBody>
          <a:bodyPr anchorCtr="0" anchor="t" bIns="0" lIns="0" spcFirstLastPara="1" rIns="0" wrap="square" tIns="0">
            <a:spAutoFit/>
          </a:bodyPr>
          <a:lstStyle/>
          <a:p>
            <a:pPr indent="0" lvl="0" marL="0" marR="0" rtl="0" algn="l">
              <a:lnSpc>
                <a:spcPct val="129411"/>
              </a:lnSpc>
              <a:spcBef>
                <a:spcPts val="0"/>
              </a:spcBef>
              <a:spcAft>
                <a:spcPts val="0"/>
              </a:spcAft>
              <a:buClr>
                <a:srgbClr val="504C49"/>
              </a:buClr>
              <a:buSzPts val="1700"/>
              <a:buFont typeface="Platypi Medium"/>
              <a:buNone/>
            </a:pPr>
            <a:r>
              <a:rPr b="0" i="0" lang="en-US" sz="1700" u="none" cap="none" strike="noStrike">
                <a:solidFill>
                  <a:srgbClr val="504C49"/>
                </a:solidFill>
                <a:latin typeface="Platypi Medium"/>
                <a:ea typeface="Platypi Medium"/>
                <a:cs typeface="Platypi Medium"/>
                <a:sym typeface="Platypi Medium"/>
              </a:rPr>
              <a:t>Compatibility with Assistive Technologies</a:t>
            </a:r>
            <a:endParaRPr/>
          </a:p>
        </p:txBody>
      </p:sp>
      <p:sp>
        <p:nvSpPr>
          <p:cNvPr id="101" name="Google Shape;101;p4"/>
          <p:cNvSpPr txBox="1"/>
          <p:nvPr/>
        </p:nvSpPr>
        <p:spPr>
          <a:xfrm>
            <a:off x="6710123" y="5504258"/>
            <a:ext cx="7285674" cy="543812"/>
          </a:xfrm>
          <a:prstGeom prst="rect">
            <a:avLst/>
          </a:prstGeom>
          <a:noFill/>
          <a:ln>
            <a:noFill/>
          </a:ln>
        </p:spPr>
        <p:txBody>
          <a:bodyPr anchorCtr="0" anchor="t" bIns="0" lIns="0" spcFirstLastPara="1" rIns="0" wrap="square" tIns="0">
            <a:spAutoFit/>
          </a:bodyPr>
          <a:lstStyle/>
          <a:p>
            <a:pPr indent="0" lvl="0" marL="0" marR="0" rtl="0" algn="l">
              <a:lnSpc>
                <a:spcPct val="157142"/>
              </a:lnSpc>
              <a:spcBef>
                <a:spcPts val="0"/>
              </a:spcBef>
              <a:spcAft>
                <a:spcPts val="0"/>
              </a:spcAft>
              <a:buClr>
                <a:srgbClr val="504C49"/>
              </a:buClr>
              <a:buSzPts val="1400"/>
              <a:buFont typeface="Arial"/>
              <a:buNone/>
            </a:pPr>
            <a:r>
              <a:rPr b="0" i="0" lang="en-US" sz="1400" u="none" cap="none" strike="noStrike">
                <a:solidFill>
                  <a:srgbClr val="504C49"/>
                </a:solidFill>
                <a:latin typeface="Arial"/>
                <a:ea typeface="Arial"/>
                <a:cs typeface="Arial"/>
                <a:sym typeface="Arial"/>
              </a:rPr>
              <a:t>Ensuring compatibility with various assistive technologies—such as screen readers and voice recognition software—is critical to maintaining accessibility.</a:t>
            </a:r>
            <a:endParaRPr/>
          </a:p>
        </p:txBody>
      </p:sp>
      <p:sp>
        <p:nvSpPr>
          <p:cNvPr id="102" name="Google Shape;102;p4"/>
          <p:cNvSpPr/>
          <p:nvPr/>
        </p:nvSpPr>
        <p:spPr>
          <a:xfrm>
            <a:off x="6121003" y="6469498"/>
            <a:ext cx="407909" cy="407909"/>
          </a:xfrm>
          <a:prstGeom prst="roundRect">
            <a:avLst>
              <a:gd fmla="val 6668" name="adj"/>
            </a:avLst>
          </a:prstGeom>
          <a:solidFill>
            <a:srgbClr val="F9F7F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3" name="Google Shape;103;p4"/>
          <p:cNvSpPr txBox="1"/>
          <p:nvPr/>
        </p:nvSpPr>
        <p:spPr>
          <a:xfrm>
            <a:off x="6244444" y="6537483"/>
            <a:ext cx="161027" cy="27469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504C49"/>
              </a:buClr>
              <a:buSzPts val="2100"/>
              <a:buFont typeface="Platypi Medium"/>
              <a:buNone/>
            </a:pPr>
            <a:r>
              <a:rPr b="0" i="0" lang="en-US" sz="2100" u="none" cap="none" strike="noStrike">
                <a:solidFill>
                  <a:srgbClr val="504C49"/>
                </a:solidFill>
                <a:latin typeface="Platypi Medium"/>
                <a:ea typeface="Platypi Medium"/>
                <a:cs typeface="Platypi Medium"/>
                <a:sym typeface="Platypi Medium"/>
              </a:rPr>
              <a:t>4</a:t>
            </a:r>
            <a:endParaRPr/>
          </a:p>
        </p:txBody>
      </p:sp>
      <p:sp>
        <p:nvSpPr>
          <p:cNvPr id="104" name="Google Shape;104;p4"/>
          <p:cNvSpPr txBox="1"/>
          <p:nvPr/>
        </p:nvSpPr>
        <p:spPr>
          <a:xfrm>
            <a:off x="6710127" y="6469500"/>
            <a:ext cx="6146700" cy="261600"/>
          </a:xfrm>
          <a:prstGeom prst="rect">
            <a:avLst/>
          </a:prstGeom>
          <a:noFill/>
          <a:ln>
            <a:noFill/>
          </a:ln>
        </p:spPr>
        <p:txBody>
          <a:bodyPr anchorCtr="0" anchor="t" bIns="0" lIns="0" spcFirstLastPara="1" rIns="0" wrap="square" tIns="0">
            <a:spAutoFit/>
          </a:bodyPr>
          <a:lstStyle/>
          <a:p>
            <a:pPr indent="0" lvl="0" marL="0" marR="0" rtl="0" algn="l">
              <a:lnSpc>
                <a:spcPct val="129411"/>
              </a:lnSpc>
              <a:spcBef>
                <a:spcPts val="0"/>
              </a:spcBef>
              <a:spcAft>
                <a:spcPts val="0"/>
              </a:spcAft>
              <a:buClr>
                <a:srgbClr val="504C49"/>
              </a:buClr>
              <a:buSzPts val="1700"/>
              <a:buFont typeface="Platypi Medium"/>
              <a:buNone/>
            </a:pPr>
            <a:r>
              <a:rPr b="0" i="0" lang="en-US" sz="1700" u="none" cap="none" strike="noStrike">
                <a:solidFill>
                  <a:srgbClr val="504C49"/>
                </a:solidFill>
                <a:latin typeface="Platypi Medium"/>
                <a:ea typeface="Platypi Medium"/>
                <a:cs typeface="Platypi Medium"/>
                <a:sym typeface="Platypi Medium"/>
              </a:rPr>
              <a:t>Handling Complex Input Types</a:t>
            </a:r>
            <a:endParaRPr/>
          </a:p>
        </p:txBody>
      </p:sp>
      <p:sp>
        <p:nvSpPr>
          <p:cNvPr id="105" name="Google Shape;105;p4"/>
          <p:cNvSpPr txBox="1"/>
          <p:nvPr/>
        </p:nvSpPr>
        <p:spPr>
          <a:xfrm>
            <a:off x="6710123" y="6861571"/>
            <a:ext cx="7285674" cy="823212"/>
          </a:xfrm>
          <a:prstGeom prst="rect">
            <a:avLst/>
          </a:prstGeom>
          <a:noFill/>
          <a:ln>
            <a:noFill/>
          </a:ln>
        </p:spPr>
        <p:txBody>
          <a:bodyPr anchorCtr="0" anchor="t" bIns="0" lIns="0" spcFirstLastPara="1" rIns="0" wrap="square" tIns="0">
            <a:spAutoFit/>
          </a:bodyPr>
          <a:lstStyle/>
          <a:p>
            <a:pPr indent="0" lvl="0" marL="0" marR="0" rtl="0" algn="l">
              <a:lnSpc>
                <a:spcPct val="157142"/>
              </a:lnSpc>
              <a:spcBef>
                <a:spcPts val="0"/>
              </a:spcBef>
              <a:spcAft>
                <a:spcPts val="0"/>
              </a:spcAft>
              <a:buClr>
                <a:srgbClr val="504C49"/>
              </a:buClr>
              <a:buSzPts val="1400"/>
              <a:buFont typeface="Arial"/>
              <a:buNone/>
            </a:pPr>
            <a:r>
              <a:rPr b="0" i="0" lang="en-US" sz="1400" u="none" cap="none" strike="noStrike">
                <a:solidFill>
                  <a:srgbClr val="504C49"/>
                </a:solidFill>
                <a:latin typeface="Arial"/>
                <a:ea typeface="Arial"/>
                <a:cs typeface="Arial"/>
                <a:sym typeface="Arial"/>
              </a:rPr>
              <a:t>Complex input types, like date pickers and file uploads, must be designed to be accessible for all users, requiring careful consideration of how they function across different assistive technologies.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descr="Image 0" id="110" name="Google Shape;110;p5"/>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11" name="Google Shape;111;p5"/>
          <p:cNvSpPr txBox="1"/>
          <p:nvPr/>
        </p:nvSpPr>
        <p:spPr>
          <a:xfrm>
            <a:off x="6224944" y="703777"/>
            <a:ext cx="7666912" cy="1933312"/>
          </a:xfrm>
          <a:prstGeom prst="rect">
            <a:avLst/>
          </a:prstGeom>
          <a:noFill/>
          <a:ln>
            <a:noFill/>
          </a:ln>
        </p:spPr>
        <p:txBody>
          <a:bodyPr anchorCtr="0" anchor="t" bIns="0" lIns="0" spcFirstLastPara="1" rIns="0" wrap="square" tIns="0">
            <a:spAutoFit/>
          </a:bodyPr>
          <a:lstStyle/>
          <a:p>
            <a:pPr indent="0" lvl="0" marL="0" marR="0" rtl="0" algn="l">
              <a:lnSpc>
                <a:spcPct val="124390"/>
              </a:lnSpc>
              <a:spcBef>
                <a:spcPts val="0"/>
              </a:spcBef>
              <a:spcAft>
                <a:spcPts val="0"/>
              </a:spcAft>
              <a:buClr>
                <a:srgbClr val="201B18"/>
              </a:buClr>
              <a:buSzPts val="4100"/>
              <a:buFont typeface="Platypi Medium"/>
              <a:buNone/>
            </a:pPr>
            <a:r>
              <a:rPr b="0" i="0" lang="en-US" sz="4100" u="none" cap="none" strike="noStrike">
                <a:solidFill>
                  <a:srgbClr val="201B18"/>
                </a:solidFill>
                <a:latin typeface="Platypi Medium"/>
                <a:ea typeface="Platypi Medium"/>
                <a:cs typeface="Platypi Medium"/>
                <a:sym typeface="Platypi Medium"/>
              </a:rPr>
              <a:t>Challenges in Creating Accessible Web Forms (continued)</a:t>
            </a:r>
            <a:endParaRPr/>
          </a:p>
        </p:txBody>
      </p:sp>
      <p:sp>
        <p:nvSpPr>
          <p:cNvPr id="112" name="Google Shape;112;p5"/>
          <p:cNvSpPr/>
          <p:nvPr/>
        </p:nvSpPr>
        <p:spPr>
          <a:xfrm>
            <a:off x="6224944" y="3235643"/>
            <a:ext cx="474703" cy="474702"/>
          </a:xfrm>
          <a:prstGeom prst="roundRect">
            <a:avLst>
              <a:gd fmla="val 6668" name="adj"/>
            </a:avLst>
          </a:prstGeom>
          <a:solidFill>
            <a:srgbClr val="F9F7F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3" name="Google Shape;113;p5"/>
          <p:cNvSpPr txBox="1"/>
          <p:nvPr/>
        </p:nvSpPr>
        <p:spPr>
          <a:xfrm>
            <a:off x="6371188" y="3314700"/>
            <a:ext cx="182216" cy="31393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504C49"/>
              </a:buClr>
              <a:buSzPts val="2400"/>
              <a:buFont typeface="Platypi Medium"/>
              <a:buNone/>
            </a:pPr>
            <a:r>
              <a:rPr b="0" i="0" lang="en-US" sz="2400" u="none" cap="none" strike="noStrike">
                <a:solidFill>
                  <a:srgbClr val="504C49"/>
                </a:solidFill>
                <a:latin typeface="Platypi Medium"/>
                <a:ea typeface="Platypi Medium"/>
                <a:cs typeface="Platypi Medium"/>
                <a:sym typeface="Platypi Medium"/>
              </a:rPr>
              <a:t>1</a:t>
            </a:r>
            <a:endParaRPr/>
          </a:p>
        </p:txBody>
      </p:sp>
      <p:sp>
        <p:nvSpPr>
          <p:cNvPr id="114" name="Google Shape;114;p5"/>
          <p:cNvSpPr txBox="1"/>
          <p:nvPr/>
        </p:nvSpPr>
        <p:spPr>
          <a:xfrm>
            <a:off x="6910624" y="3235650"/>
            <a:ext cx="5946300" cy="3078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504C49"/>
              </a:buClr>
              <a:buSzPts val="2000"/>
              <a:buFont typeface="Platypi Medium"/>
              <a:buNone/>
            </a:pPr>
            <a:r>
              <a:rPr b="0" i="0" lang="en-US" sz="2000" u="none" cap="none" strike="noStrike">
                <a:solidFill>
                  <a:srgbClr val="504C49"/>
                </a:solidFill>
                <a:latin typeface="Platypi Medium"/>
                <a:ea typeface="Platypi Medium"/>
                <a:cs typeface="Platypi Medium"/>
                <a:sym typeface="Platypi Medium"/>
              </a:rPr>
              <a:t>Maintaining Responsive Design</a:t>
            </a:r>
            <a:endParaRPr/>
          </a:p>
        </p:txBody>
      </p:sp>
      <p:sp>
        <p:nvSpPr>
          <p:cNvPr id="115" name="Google Shape;115;p5"/>
          <p:cNvSpPr txBox="1"/>
          <p:nvPr/>
        </p:nvSpPr>
        <p:spPr>
          <a:xfrm>
            <a:off x="6910626" y="3691771"/>
            <a:ext cx="6981230" cy="641093"/>
          </a:xfrm>
          <a:prstGeom prst="rect">
            <a:avLst/>
          </a:prstGeom>
          <a:noFill/>
          <a:ln>
            <a:noFill/>
          </a:ln>
        </p:spPr>
        <p:txBody>
          <a:bodyPr anchorCtr="0" anchor="t" bIns="0" lIns="0" spcFirstLastPara="1" rIns="0" wrap="square" tIns="0">
            <a:spAutoFit/>
          </a:bodyPr>
          <a:lstStyle/>
          <a:p>
            <a:pPr indent="0" lvl="0" marL="0" marR="0" rtl="0" algn="l">
              <a:lnSpc>
                <a:spcPct val="162500"/>
              </a:lnSpc>
              <a:spcBef>
                <a:spcPts val="0"/>
              </a:spcBef>
              <a:spcAft>
                <a:spcPts val="0"/>
              </a:spcAft>
              <a:buClr>
                <a:srgbClr val="504C49"/>
              </a:buClr>
              <a:buSzPts val="1600"/>
              <a:buFont typeface="Arial"/>
              <a:buNone/>
            </a:pPr>
            <a:r>
              <a:rPr b="0" i="0" lang="en-US" sz="1600" u="none" cap="none" strike="noStrike">
                <a:solidFill>
                  <a:srgbClr val="504C49"/>
                </a:solidFill>
                <a:latin typeface="Arial"/>
                <a:ea typeface="Arial"/>
                <a:cs typeface="Arial"/>
                <a:sym typeface="Arial"/>
              </a:rPr>
              <a:t>Web forms must adapt to different screen sizes and orientations, ensuring that they remain accessible on all devices.</a:t>
            </a:r>
            <a:endParaRPr/>
          </a:p>
        </p:txBody>
      </p:sp>
      <p:sp>
        <p:nvSpPr>
          <p:cNvPr id="116" name="Google Shape;116;p5"/>
          <p:cNvSpPr/>
          <p:nvPr/>
        </p:nvSpPr>
        <p:spPr>
          <a:xfrm>
            <a:off x="6224944" y="4815125"/>
            <a:ext cx="474703" cy="474703"/>
          </a:xfrm>
          <a:prstGeom prst="roundRect">
            <a:avLst>
              <a:gd fmla="val 6668" name="adj"/>
            </a:avLst>
          </a:prstGeom>
          <a:solidFill>
            <a:srgbClr val="F9F7F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7" name="Google Shape;117;p5"/>
          <p:cNvSpPr txBox="1"/>
          <p:nvPr/>
        </p:nvSpPr>
        <p:spPr>
          <a:xfrm>
            <a:off x="6371188" y="4894183"/>
            <a:ext cx="182216" cy="31393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504C49"/>
              </a:buClr>
              <a:buSzPts val="2400"/>
              <a:buFont typeface="Platypi Medium"/>
              <a:buNone/>
            </a:pPr>
            <a:r>
              <a:rPr b="0" i="0" lang="en-US" sz="2400" u="none" cap="none" strike="noStrike">
                <a:solidFill>
                  <a:srgbClr val="504C49"/>
                </a:solidFill>
                <a:latin typeface="Platypi Medium"/>
                <a:ea typeface="Platypi Medium"/>
                <a:cs typeface="Platypi Medium"/>
                <a:sym typeface="Platypi Medium"/>
              </a:rPr>
              <a:t>2</a:t>
            </a:r>
            <a:endParaRPr/>
          </a:p>
        </p:txBody>
      </p:sp>
      <p:sp>
        <p:nvSpPr>
          <p:cNvPr id="118" name="Google Shape;118;p5"/>
          <p:cNvSpPr txBox="1"/>
          <p:nvPr/>
        </p:nvSpPr>
        <p:spPr>
          <a:xfrm>
            <a:off x="6910624" y="4815125"/>
            <a:ext cx="5279400" cy="3078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504C49"/>
              </a:buClr>
              <a:buSzPts val="2000"/>
              <a:buFont typeface="Platypi Medium"/>
              <a:buNone/>
            </a:pPr>
            <a:r>
              <a:rPr b="0" i="0" lang="en-US" sz="2000" u="none" cap="none" strike="noStrike">
                <a:solidFill>
                  <a:srgbClr val="504C49"/>
                </a:solidFill>
                <a:latin typeface="Platypi Medium"/>
                <a:ea typeface="Platypi Medium"/>
                <a:cs typeface="Platypi Medium"/>
                <a:sym typeface="Platypi Medium"/>
              </a:rPr>
              <a:t>Reducing Cognitive Load</a:t>
            </a:r>
            <a:endParaRPr/>
          </a:p>
        </p:txBody>
      </p:sp>
      <p:sp>
        <p:nvSpPr>
          <p:cNvPr id="119" name="Google Shape;119;p5"/>
          <p:cNvSpPr txBox="1"/>
          <p:nvPr/>
        </p:nvSpPr>
        <p:spPr>
          <a:xfrm>
            <a:off x="6910626" y="5271253"/>
            <a:ext cx="6981230" cy="641093"/>
          </a:xfrm>
          <a:prstGeom prst="rect">
            <a:avLst/>
          </a:prstGeom>
          <a:noFill/>
          <a:ln>
            <a:noFill/>
          </a:ln>
        </p:spPr>
        <p:txBody>
          <a:bodyPr anchorCtr="0" anchor="t" bIns="0" lIns="0" spcFirstLastPara="1" rIns="0" wrap="square" tIns="0">
            <a:spAutoFit/>
          </a:bodyPr>
          <a:lstStyle/>
          <a:p>
            <a:pPr indent="0" lvl="0" marL="0" marR="0" rtl="0" algn="l">
              <a:lnSpc>
                <a:spcPct val="162500"/>
              </a:lnSpc>
              <a:spcBef>
                <a:spcPts val="0"/>
              </a:spcBef>
              <a:spcAft>
                <a:spcPts val="0"/>
              </a:spcAft>
              <a:buClr>
                <a:srgbClr val="504C49"/>
              </a:buClr>
              <a:buSzPts val="1600"/>
              <a:buFont typeface="Arial"/>
              <a:buNone/>
            </a:pPr>
            <a:r>
              <a:rPr b="0" i="0" lang="en-US" sz="1600" u="none" cap="none" strike="noStrike">
                <a:solidFill>
                  <a:srgbClr val="504C49"/>
                </a:solidFill>
                <a:latin typeface="Arial"/>
                <a:ea typeface="Arial"/>
                <a:cs typeface="Arial"/>
                <a:sym typeface="Arial"/>
              </a:rPr>
              <a:t>Reducing cognitive load involves simplifying the form layout and limiting the amount of information that users need to process at one time.</a:t>
            </a:r>
            <a:endParaRPr/>
          </a:p>
        </p:txBody>
      </p:sp>
      <p:sp>
        <p:nvSpPr>
          <p:cNvPr id="120" name="Google Shape;120;p5"/>
          <p:cNvSpPr/>
          <p:nvPr/>
        </p:nvSpPr>
        <p:spPr>
          <a:xfrm>
            <a:off x="6224944" y="6394608"/>
            <a:ext cx="474703" cy="474703"/>
          </a:xfrm>
          <a:prstGeom prst="roundRect">
            <a:avLst>
              <a:gd fmla="val 6668" name="adj"/>
            </a:avLst>
          </a:prstGeom>
          <a:solidFill>
            <a:srgbClr val="F9F7F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1" name="Google Shape;121;p5"/>
          <p:cNvSpPr txBox="1"/>
          <p:nvPr/>
        </p:nvSpPr>
        <p:spPr>
          <a:xfrm>
            <a:off x="6371128" y="6473666"/>
            <a:ext cx="182216" cy="31393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504C49"/>
              </a:buClr>
              <a:buSzPts val="2400"/>
              <a:buFont typeface="Platypi Medium"/>
              <a:buNone/>
            </a:pPr>
            <a:r>
              <a:rPr b="0" i="0" lang="en-US" sz="2400" u="none" cap="none" strike="noStrike">
                <a:solidFill>
                  <a:srgbClr val="504C49"/>
                </a:solidFill>
                <a:latin typeface="Platypi Medium"/>
                <a:ea typeface="Platypi Medium"/>
                <a:cs typeface="Platypi Medium"/>
                <a:sym typeface="Platypi Medium"/>
              </a:rPr>
              <a:t>3</a:t>
            </a:r>
            <a:endParaRPr/>
          </a:p>
        </p:txBody>
      </p:sp>
      <p:sp>
        <p:nvSpPr>
          <p:cNvPr id="122" name="Google Shape;122;p5"/>
          <p:cNvSpPr txBox="1"/>
          <p:nvPr/>
        </p:nvSpPr>
        <p:spPr>
          <a:xfrm>
            <a:off x="6910625" y="6394600"/>
            <a:ext cx="5571300" cy="3078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Clr>
                <a:srgbClr val="504C49"/>
              </a:buClr>
              <a:buSzPts val="2000"/>
              <a:buFont typeface="Platypi Medium"/>
              <a:buNone/>
            </a:pPr>
            <a:r>
              <a:rPr b="0" i="0" lang="en-US" sz="2000" u="none" cap="none" strike="noStrike">
                <a:solidFill>
                  <a:srgbClr val="504C49"/>
                </a:solidFill>
                <a:latin typeface="Platypi Medium"/>
                <a:ea typeface="Platypi Medium"/>
                <a:cs typeface="Platypi Medium"/>
                <a:sym typeface="Platypi Medium"/>
              </a:rPr>
              <a:t>Continuous Testing and Validation</a:t>
            </a:r>
            <a:endParaRPr/>
          </a:p>
        </p:txBody>
      </p:sp>
      <p:sp>
        <p:nvSpPr>
          <p:cNvPr id="123" name="Google Shape;123;p5"/>
          <p:cNvSpPr txBox="1"/>
          <p:nvPr/>
        </p:nvSpPr>
        <p:spPr>
          <a:xfrm>
            <a:off x="6910626" y="6850736"/>
            <a:ext cx="6981230" cy="641093"/>
          </a:xfrm>
          <a:prstGeom prst="rect">
            <a:avLst/>
          </a:prstGeom>
          <a:noFill/>
          <a:ln>
            <a:noFill/>
          </a:ln>
        </p:spPr>
        <p:txBody>
          <a:bodyPr anchorCtr="0" anchor="t" bIns="0" lIns="0" spcFirstLastPara="1" rIns="0" wrap="square" tIns="0">
            <a:spAutoFit/>
          </a:bodyPr>
          <a:lstStyle/>
          <a:p>
            <a:pPr indent="0" lvl="0" marL="0" marR="0" rtl="0" algn="l">
              <a:lnSpc>
                <a:spcPct val="162500"/>
              </a:lnSpc>
              <a:spcBef>
                <a:spcPts val="0"/>
              </a:spcBef>
              <a:spcAft>
                <a:spcPts val="0"/>
              </a:spcAft>
              <a:buClr>
                <a:srgbClr val="504C49"/>
              </a:buClr>
              <a:buSzPts val="1600"/>
              <a:buFont typeface="Arial"/>
              <a:buNone/>
            </a:pPr>
            <a:r>
              <a:rPr b="0" i="0" lang="en-US" sz="1600" u="none" cap="none" strike="noStrike">
                <a:solidFill>
                  <a:srgbClr val="504C49"/>
                </a:solidFill>
                <a:latin typeface="Arial"/>
                <a:ea typeface="Arial"/>
                <a:cs typeface="Arial"/>
                <a:sym typeface="Arial"/>
              </a:rPr>
              <a:t>Ongoing testing and validation with real users, including individuals with disabilities, are essential for maintaining and improving accessibility.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descr="Image 0" id="128" name="Google Shape;128;p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29" name="Google Shape;129;p6"/>
          <p:cNvSpPr txBox="1"/>
          <p:nvPr/>
        </p:nvSpPr>
        <p:spPr>
          <a:xfrm>
            <a:off x="6171127" y="538758"/>
            <a:ext cx="7774545" cy="1208269"/>
          </a:xfrm>
          <a:prstGeom prst="rect">
            <a:avLst/>
          </a:prstGeom>
          <a:noFill/>
          <a:ln>
            <a:noFill/>
          </a:ln>
        </p:spPr>
        <p:txBody>
          <a:bodyPr anchorCtr="0" anchor="t" bIns="0" lIns="0" spcFirstLastPara="1" rIns="0" wrap="square" tIns="0">
            <a:spAutoFit/>
          </a:bodyPr>
          <a:lstStyle/>
          <a:p>
            <a:pPr indent="0" lvl="0" marL="0" marR="0" rtl="0" algn="l">
              <a:lnSpc>
                <a:spcPct val="126315"/>
              </a:lnSpc>
              <a:spcBef>
                <a:spcPts val="0"/>
              </a:spcBef>
              <a:spcAft>
                <a:spcPts val="0"/>
              </a:spcAft>
              <a:buClr>
                <a:srgbClr val="201B18"/>
              </a:buClr>
              <a:buSzPts val="3800"/>
              <a:buFont typeface="Platypi Medium"/>
              <a:buNone/>
            </a:pPr>
            <a:r>
              <a:rPr b="0" i="0" lang="en-US" sz="3800" u="none" cap="none" strike="noStrike">
                <a:solidFill>
                  <a:srgbClr val="201B18"/>
                </a:solidFill>
                <a:latin typeface="Platypi Medium"/>
                <a:ea typeface="Platypi Medium"/>
                <a:cs typeface="Platypi Medium"/>
                <a:sym typeface="Platypi Medium"/>
              </a:rPr>
              <a:t>AI-Powered Solutions for Enhancing Web Form Accessibility</a:t>
            </a:r>
            <a:endParaRPr/>
          </a:p>
        </p:txBody>
      </p:sp>
      <p:sp>
        <p:nvSpPr>
          <p:cNvPr id="130" name="Google Shape;130;p6"/>
          <p:cNvSpPr/>
          <p:nvPr/>
        </p:nvSpPr>
        <p:spPr>
          <a:xfrm>
            <a:off x="6453187" y="2666405"/>
            <a:ext cx="22861" cy="5024319"/>
          </a:xfrm>
          <a:prstGeom prst="roundRect">
            <a:avLst>
              <a:gd fmla="val 50000" name="adj"/>
            </a:avLst>
          </a:prstGeom>
          <a:solidFill>
            <a:srgbClr val="D8D4D4"/>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1" name="Google Shape;131;p6"/>
          <p:cNvSpPr/>
          <p:nvPr/>
        </p:nvSpPr>
        <p:spPr>
          <a:xfrm>
            <a:off x="6661845" y="3095030"/>
            <a:ext cx="684729" cy="22861"/>
          </a:xfrm>
          <a:prstGeom prst="roundRect">
            <a:avLst>
              <a:gd fmla="val 50000" name="adj"/>
            </a:avLst>
          </a:prstGeom>
          <a:solidFill>
            <a:srgbClr val="D8D4D4"/>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2" name="Google Shape;132;p6"/>
          <p:cNvSpPr/>
          <p:nvPr/>
        </p:nvSpPr>
        <p:spPr>
          <a:xfrm>
            <a:off x="6244530" y="2886431"/>
            <a:ext cx="440175" cy="440175"/>
          </a:xfrm>
          <a:prstGeom prst="roundRect">
            <a:avLst>
              <a:gd fmla="val 6668" name="adj"/>
            </a:avLst>
          </a:prstGeom>
          <a:solidFill>
            <a:srgbClr val="F9F7F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3" name="Google Shape;133;p6"/>
          <p:cNvSpPr txBox="1"/>
          <p:nvPr/>
        </p:nvSpPr>
        <p:spPr>
          <a:xfrm>
            <a:off x="6377040" y="2959774"/>
            <a:ext cx="175154" cy="30085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504C49"/>
              </a:buClr>
              <a:buSzPts val="2300"/>
              <a:buFont typeface="Platypi Medium"/>
              <a:buNone/>
            </a:pPr>
            <a:r>
              <a:rPr b="0" i="0" lang="en-US" sz="2300" u="none" cap="none" strike="noStrike">
                <a:solidFill>
                  <a:srgbClr val="504C49"/>
                </a:solidFill>
                <a:latin typeface="Platypi Medium"/>
                <a:ea typeface="Platypi Medium"/>
                <a:cs typeface="Platypi Medium"/>
                <a:sym typeface="Platypi Medium"/>
              </a:rPr>
              <a:t>1</a:t>
            </a:r>
            <a:endParaRPr/>
          </a:p>
        </p:txBody>
      </p:sp>
      <p:sp>
        <p:nvSpPr>
          <p:cNvPr id="134" name="Google Shape;134;p6"/>
          <p:cNvSpPr txBox="1"/>
          <p:nvPr/>
        </p:nvSpPr>
        <p:spPr>
          <a:xfrm>
            <a:off x="7540699" y="2862025"/>
            <a:ext cx="6066300" cy="292500"/>
          </a:xfrm>
          <a:prstGeom prst="rect">
            <a:avLst/>
          </a:prstGeom>
          <a:noFill/>
          <a:ln>
            <a:noFill/>
          </a:ln>
        </p:spPr>
        <p:txBody>
          <a:bodyPr anchorCtr="0" anchor="t" bIns="0" lIns="0" spcFirstLastPara="1" rIns="0" wrap="square" tIns="0">
            <a:spAutoFit/>
          </a:bodyPr>
          <a:lstStyle/>
          <a:p>
            <a:pPr indent="0" lvl="0" marL="0" marR="0" rtl="0" algn="l">
              <a:lnSpc>
                <a:spcPct val="126315"/>
              </a:lnSpc>
              <a:spcBef>
                <a:spcPts val="0"/>
              </a:spcBef>
              <a:spcAft>
                <a:spcPts val="0"/>
              </a:spcAft>
              <a:buClr>
                <a:srgbClr val="504C49"/>
              </a:buClr>
              <a:buSzPts val="1900"/>
              <a:buFont typeface="Platypi Medium"/>
              <a:buNone/>
            </a:pPr>
            <a:r>
              <a:rPr b="0" i="0" lang="en-US" sz="1900" u="none" cap="none" strike="noStrike">
                <a:solidFill>
                  <a:srgbClr val="504C49"/>
                </a:solidFill>
                <a:latin typeface="Platypi Medium"/>
                <a:ea typeface="Platypi Medium"/>
                <a:cs typeface="Platypi Medium"/>
                <a:sym typeface="Platypi Medium"/>
              </a:rPr>
              <a:t>Automatic Generation of Descriptive Labels</a:t>
            </a:r>
            <a:endParaRPr/>
          </a:p>
        </p:txBody>
      </p:sp>
      <p:sp>
        <p:nvSpPr>
          <p:cNvPr id="135" name="Google Shape;135;p6"/>
          <p:cNvSpPr txBox="1"/>
          <p:nvPr/>
        </p:nvSpPr>
        <p:spPr>
          <a:xfrm>
            <a:off x="7540703" y="3285052"/>
            <a:ext cx="6404969" cy="592453"/>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504C49"/>
              </a:buClr>
              <a:buSzPts val="1500"/>
              <a:buFont typeface="Arial"/>
              <a:buNone/>
            </a:pPr>
            <a:r>
              <a:rPr b="0" i="0" lang="en-US" sz="1500" u="none" cap="none" strike="noStrike">
                <a:solidFill>
                  <a:srgbClr val="504C49"/>
                </a:solidFill>
                <a:latin typeface="Arial"/>
                <a:ea typeface="Arial"/>
                <a:cs typeface="Arial"/>
                <a:sym typeface="Arial"/>
              </a:rPr>
              <a:t>Generative AI can automatically create and place descriptive labels for form fields, ensuring they are consistent and accurate.</a:t>
            </a:r>
            <a:endParaRPr/>
          </a:p>
        </p:txBody>
      </p:sp>
      <p:sp>
        <p:nvSpPr>
          <p:cNvPr id="136" name="Google Shape;136;p6"/>
          <p:cNvSpPr/>
          <p:nvPr/>
        </p:nvSpPr>
        <p:spPr>
          <a:xfrm>
            <a:off x="6661845" y="4730710"/>
            <a:ext cx="684729" cy="22861"/>
          </a:xfrm>
          <a:prstGeom prst="roundRect">
            <a:avLst>
              <a:gd fmla="val 50000" name="adj"/>
            </a:avLst>
          </a:prstGeom>
          <a:solidFill>
            <a:srgbClr val="D8D4D4"/>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7" name="Google Shape;137;p6"/>
          <p:cNvSpPr/>
          <p:nvPr/>
        </p:nvSpPr>
        <p:spPr>
          <a:xfrm>
            <a:off x="6244530" y="4522113"/>
            <a:ext cx="440175" cy="440175"/>
          </a:xfrm>
          <a:prstGeom prst="roundRect">
            <a:avLst>
              <a:gd fmla="val 6668" name="adj"/>
            </a:avLst>
          </a:prstGeom>
          <a:solidFill>
            <a:srgbClr val="F9F7F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8" name="Google Shape;138;p6"/>
          <p:cNvSpPr txBox="1"/>
          <p:nvPr/>
        </p:nvSpPr>
        <p:spPr>
          <a:xfrm>
            <a:off x="6376982" y="4595455"/>
            <a:ext cx="175153" cy="30085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504C49"/>
              </a:buClr>
              <a:buSzPts val="2300"/>
              <a:buFont typeface="Platypi Medium"/>
              <a:buNone/>
            </a:pPr>
            <a:r>
              <a:rPr b="0" i="0" lang="en-US" sz="2300" u="none" cap="none" strike="noStrike">
                <a:solidFill>
                  <a:srgbClr val="504C49"/>
                </a:solidFill>
                <a:latin typeface="Platypi Medium"/>
                <a:ea typeface="Platypi Medium"/>
                <a:cs typeface="Platypi Medium"/>
                <a:sym typeface="Platypi Medium"/>
              </a:rPr>
              <a:t>2</a:t>
            </a:r>
            <a:endParaRPr/>
          </a:p>
        </p:txBody>
      </p:sp>
      <p:sp>
        <p:nvSpPr>
          <p:cNvPr id="139" name="Google Shape;139;p6"/>
          <p:cNvSpPr txBox="1"/>
          <p:nvPr/>
        </p:nvSpPr>
        <p:spPr>
          <a:xfrm>
            <a:off x="7540698" y="4497700"/>
            <a:ext cx="5529600" cy="292500"/>
          </a:xfrm>
          <a:prstGeom prst="rect">
            <a:avLst/>
          </a:prstGeom>
          <a:noFill/>
          <a:ln>
            <a:noFill/>
          </a:ln>
        </p:spPr>
        <p:txBody>
          <a:bodyPr anchorCtr="0" anchor="t" bIns="0" lIns="0" spcFirstLastPara="1" rIns="0" wrap="square" tIns="0">
            <a:spAutoFit/>
          </a:bodyPr>
          <a:lstStyle/>
          <a:p>
            <a:pPr indent="0" lvl="0" marL="0" marR="0" rtl="0" algn="l">
              <a:lnSpc>
                <a:spcPct val="126315"/>
              </a:lnSpc>
              <a:spcBef>
                <a:spcPts val="0"/>
              </a:spcBef>
              <a:spcAft>
                <a:spcPts val="0"/>
              </a:spcAft>
              <a:buClr>
                <a:srgbClr val="504C49"/>
              </a:buClr>
              <a:buSzPts val="1900"/>
              <a:buFont typeface="Platypi Medium"/>
              <a:buNone/>
            </a:pPr>
            <a:r>
              <a:rPr b="0" i="0" lang="en-US" sz="1900" u="none" cap="none" strike="noStrike">
                <a:solidFill>
                  <a:srgbClr val="504C49"/>
                </a:solidFill>
                <a:latin typeface="Platypi Medium"/>
                <a:ea typeface="Platypi Medium"/>
                <a:cs typeface="Platypi Medium"/>
                <a:sym typeface="Platypi Medium"/>
              </a:rPr>
              <a:t>Optimization of Tab Indexing with AI</a:t>
            </a:r>
            <a:endParaRPr/>
          </a:p>
        </p:txBody>
      </p:sp>
      <p:sp>
        <p:nvSpPr>
          <p:cNvPr id="140" name="Google Shape;140;p6"/>
          <p:cNvSpPr txBox="1"/>
          <p:nvPr/>
        </p:nvSpPr>
        <p:spPr>
          <a:xfrm>
            <a:off x="7540703" y="4920734"/>
            <a:ext cx="6404969" cy="592452"/>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504C49"/>
              </a:buClr>
              <a:buSzPts val="1500"/>
              <a:buFont typeface="Arial"/>
              <a:buNone/>
            </a:pPr>
            <a:r>
              <a:rPr b="0" i="0" lang="en-US" sz="1500" u="none" cap="none" strike="noStrike">
                <a:solidFill>
                  <a:srgbClr val="504C49"/>
                </a:solidFill>
                <a:latin typeface="Arial"/>
                <a:ea typeface="Arial"/>
                <a:cs typeface="Arial"/>
                <a:sym typeface="Arial"/>
              </a:rPr>
              <a:t>AI algorithms can be employed to optimize tab indexing, creating a logical and efficient navigation order for keyboard users.</a:t>
            </a:r>
            <a:endParaRPr/>
          </a:p>
        </p:txBody>
      </p:sp>
      <p:sp>
        <p:nvSpPr>
          <p:cNvPr id="141" name="Google Shape;141;p6"/>
          <p:cNvSpPr/>
          <p:nvPr/>
        </p:nvSpPr>
        <p:spPr>
          <a:xfrm>
            <a:off x="6661845" y="6366390"/>
            <a:ext cx="684729" cy="22861"/>
          </a:xfrm>
          <a:prstGeom prst="roundRect">
            <a:avLst>
              <a:gd fmla="val 50000" name="adj"/>
            </a:avLst>
          </a:prstGeom>
          <a:solidFill>
            <a:srgbClr val="D8D4D4"/>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2" name="Google Shape;142;p6"/>
          <p:cNvSpPr/>
          <p:nvPr/>
        </p:nvSpPr>
        <p:spPr>
          <a:xfrm>
            <a:off x="6244530" y="6157793"/>
            <a:ext cx="440175" cy="440175"/>
          </a:xfrm>
          <a:prstGeom prst="roundRect">
            <a:avLst>
              <a:gd fmla="val 6668" name="adj"/>
            </a:avLst>
          </a:prstGeom>
          <a:solidFill>
            <a:srgbClr val="F9F7F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3" name="Google Shape;143;p6"/>
          <p:cNvSpPr txBox="1"/>
          <p:nvPr/>
        </p:nvSpPr>
        <p:spPr>
          <a:xfrm>
            <a:off x="6376981" y="6231135"/>
            <a:ext cx="175154" cy="30085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504C49"/>
              </a:buClr>
              <a:buSzPts val="2300"/>
              <a:buFont typeface="Platypi Medium"/>
              <a:buNone/>
            </a:pPr>
            <a:r>
              <a:rPr b="0" i="0" lang="en-US" sz="2300" u="none" cap="none" strike="noStrike">
                <a:solidFill>
                  <a:srgbClr val="504C49"/>
                </a:solidFill>
                <a:latin typeface="Platypi Medium"/>
                <a:ea typeface="Platypi Medium"/>
                <a:cs typeface="Platypi Medium"/>
                <a:sym typeface="Platypi Medium"/>
              </a:rPr>
              <a:t>3</a:t>
            </a:r>
            <a:endParaRPr/>
          </a:p>
        </p:txBody>
      </p:sp>
      <p:sp>
        <p:nvSpPr>
          <p:cNvPr id="144" name="Google Shape;144;p6"/>
          <p:cNvSpPr txBox="1"/>
          <p:nvPr/>
        </p:nvSpPr>
        <p:spPr>
          <a:xfrm>
            <a:off x="7540700" y="6133375"/>
            <a:ext cx="6405000" cy="292500"/>
          </a:xfrm>
          <a:prstGeom prst="rect">
            <a:avLst/>
          </a:prstGeom>
          <a:noFill/>
          <a:ln>
            <a:noFill/>
          </a:ln>
        </p:spPr>
        <p:txBody>
          <a:bodyPr anchorCtr="0" anchor="t" bIns="0" lIns="0" spcFirstLastPara="1" rIns="0" wrap="square" tIns="0">
            <a:spAutoFit/>
          </a:bodyPr>
          <a:lstStyle/>
          <a:p>
            <a:pPr indent="0" lvl="0" marL="0" marR="0" rtl="0" algn="l">
              <a:lnSpc>
                <a:spcPct val="126315"/>
              </a:lnSpc>
              <a:spcBef>
                <a:spcPts val="0"/>
              </a:spcBef>
              <a:spcAft>
                <a:spcPts val="0"/>
              </a:spcAft>
              <a:buClr>
                <a:srgbClr val="504C49"/>
              </a:buClr>
              <a:buSzPts val="1900"/>
              <a:buFont typeface="Platypi Medium"/>
              <a:buNone/>
            </a:pPr>
            <a:r>
              <a:rPr b="0" i="0" lang="en-US" sz="1900" u="none" cap="none" strike="noStrike">
                <a:solidFill>
                  <a:srgbClr val="504C49"/>
                </a:solidFill>
                <a:latin typeface="Platypi Medium"/>
                <a:ea typeface="Platypi Medium"/>
                <a:cs typeface="Platypi Medium"/>
                <a:sym typeface="Platypi Medium"/>
              </a:rPr>
              <a:t>Real-Time Error Detection and Management with AI</a:t>
            </a:r>
            <a:endParaRPr/>
          </a:p>
        </p:txBody>
      </p:sp>
      <p:sp>
        <p:nvSpPr>
          <p:cNvPr id="145" name="Google Shape;145;p6"/>
          <p:cNvSpPr txBox="1"/>
          <p:nvPr/>
        </p:nvSpPr>
        <p:spPr>
          <a:xfrm>
            <a:off x="7540703" y="6556415"/>
            <a:ext cx="6404969" cy="897252"/>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504C49"/>
              </a:buClr>
              <a:buSzPts val="1500"/>
              <a:buFont typeface="Arial"/>
              <a:buNone/>
            </a:pPr>
            <a:r>
              <a:rPr b="0" i="0" lang="en-US" sz="1500" u="none" cap="none" strike="noStrike">
                <a:solidFill>
                  <a:srgbClr val="504C49"/>
                </a:solidFill>
                <a:latin typeface="Arial"/>
                <a:ea typeface="Arial"/>
                <a:cs typeface="Arial"/>
                <a:sym typeface="Arial"/>
              </a:rPr>
              <a:t>AI technology can enable real-time error detection, providing suggestions for corrections and ensuring that error messages are accessible to all users.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descr="Image 0" id="150" name="Google Shape;150;p7"/>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51" name="Google Shape;151;p7"/>
          <p:cNvSpPr txBox="1"/>
          <p:nvPr/>
        </p:nvSpPr>
        <p:spPr>
          <a:xfrm>
            <a:off x="4725378" y="233958"/>
            <a:ext cx="9232994" cy="598669"/>
          </a:xfrm>
          <a:prstGeom prst="rect">
            <a:avLst/>
          </a:prstGeom>
          <a:noFill/>
          <a:ln>
            <a:noFill/>
          </a:ln>
        </p:spPr>
        <p:txBody>
          <a:bodyPr anchorCtr="0" anchor="t" bIns="0" lIns="0" spcFirstLastPara="1" rIns="0" wrap="square" tIns="0">
            <a:spAutoFit/>
          </a:bodyPr>
          <a:lstStyle/>
          <a:p>
            <a:pPr indent="0" lvl="0" marL="0" marR="0" rtl="0" algn="l">
              <a:lnSpc>
                <a:spcPct val="126315"/>
              </a:lnSpc>
              <a:spcBef>
                <a:spcPts val="0"/>
              </a:spcBef>
              <a:spcAft>
                <a:spcPts val="0"/>
              </a:spcAft>
              <a:buClr>
                <a:srgbClr val="201B18"/>
              </a:buClr>
              <a:buSzPts val="3800"/>
              <a:buFont typeface="Platypi Medium"/>
              <a:buNone/>
            </a:pPr>
            <a:r>
              <a:rPr b="0" i="0" lang="en-US" sz="3800" u="none" cap="none" strike="noStrike">
                <a:solidFill>
                  <a:srgbClr val="201B18"/>
                </a:solidFill>
                <a:latin typeface="Platypi Medium"/>
                <a:ea typeface="Platypi Medium"/>
                <a:cs typeface="Platypi Medium"/>
                <a:sym typeface="Platypi Medium"/>
              </a:rPr>
              <a:t>Enhancing Accessibility with AI</a:t>
            </a:r>
            <a:endParaRPr/>
          </a:p>
        </p:txBody>
      </p:sp>
      <p:pic>
        <p:nvPicPr>
          <p:cNvPr descr="Screenshot 2024-10-07 at 2.26.23 PM.png" id="152" name="Google Shape;152;p7"/>
          <p:cNvPicPr preferRelativeResize="0"/>
          <p:nvPr/>
        </p:nvPicPr>
        <p:blipFill rotWithShape="1">
          <a:blip r:embed="rId4">
            <a:alphaModFix/>
          </a:blip>
          <a:srcRect b="0" l="0" r="0" t="0"/>
          <a:stretch/>
        </p:blipFill>
        <p:spPr>
          <a:xfrm>
            <a:off x="7753945" y="911373"/>
            <a:ext cx="2565401" cy="7023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descr="Image 0" id="157" name="Google Shape;157;p8"/>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58" name="Google Shape;158;p8"/>
          <p:cNvSpPr txBox="1"/>
          <p:nvPr/>
        </p:nvSpPr>
        <p:spPr>
          <a:xfrm>
            <a:off x="4712678" y="538758"/>
            <a:ext cx="9232994" cy="1208269"/>
          </a:xfrm>
          <a:prstGeom prst="rect">
            <a:avLst/>
          </a:prstGeom>
          <a:noFill/>
          <a:ln>
            <a:noFill/>
          </a:ln>
        </p:spPr>
        <p:txBody>
          <a:bodyPr anchorCtr="0" anchor="t" bIns="0" lIns="0" spcFirstLastPara="1" rIns="0" wrap="square" tIns="0">
            <a:spAutoFit/>
          </a:bodyPr>
          <a:lstStyle/>
          <a:p>
            <a:pPr indent="0" lvl="0" marL="0" marR="0" rtl="0" algn="l">
              <a:lnSpc>
                <a:spcPct val="126315"/>
              </a:lnSpc>
              <a:spcBef>
                <a:spcPts val="0"/>
              </a:spcBef>
              <a:spcAft>
                <a:spcPts val="0"/>
              </a:spcAft>
              <a:buClr>
                <a:srgbClr val="201B18"/>
              </a:buClr>
              <a:buSzPts val="3800"/>
              <a:buFont typeface="Platypi Medium"/>
              <a:buNone/>
            </a:pPr>
            <a:r>
              <a:rPr b="0" i="0" lang="en-US" sz="3800" u="none" cap="none" strike="noStrike">
                <a:solidFill>
                  <a:srgbClr val="201B18"/>
                </a:solidFill>
                <a:latin typeface="Platypi Medium"/>
                <a:ea typeface="Platypi Medium"/>
                <a:cs typeface="Platypi Medium"/>
                <a:sym typeface="Platypi Medium"/>
              </a:rPr>
              <a:t>Automatic Generation of Descriptive Labels</a:t>
            </a:r>
            <a:endParaRPr/>
          </a:p>
        </p:txBody>
      </p:sp>
      <p:pic>
        <p:nvPicPr>
          <p:cNvPr descr="Label-Generation.png" id="159" name="Google Shape;159;p8"/>
          <p:cNvPicPr preferRelativeResize="0"/>
          <p:nvPr/>
        </p:nvPicPr>
        <p:blipFill rotWithShape="1">
          <a:blip r:embed="rId4">
            <a:alphaModFix/>
          </a:blip>
          <a:srcRect b="0" l="0" r="0" t="0"/>
          <a:stretch/>
        </p:blipFill>
        <p:spPr>
          <a:xfrm>
            <a:off x="6579810" y="1241020"/>
            <a:ext cx="6448953" cy="68143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descr="Image 0" id="164" name="Google Shape;164;p9"/>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65" name="Google Shape;165;p9"/>
          <p:cNvSpPr txBox="1"/>
          <p:nvPr/>
        </p:nvSpPr>
        <p:spPr>
          <a:xfrm>
            <a:off x="4458678" y="233958"/>
            <a:ext cx="9232994" cy="598669"/>
          </a:xfrm>
          <a:prstGeom prst="rect">
            <a:avLst/>
          </a:prstGeom>
          <a:noFill/>
          <a:ln>
            <a:noFill/>
          </a:ln>
        </p:spPr>
        <p:txBody>
          <a:bodyPr anchorCtr="0" anchor="t" bIns="0" lIns="0" spcFirstLastPara="1" rIns="0" wrap="square" tIns="0">
            <a:spAutoFit/>
          </a:bodyPr>
          <a:lstStyle/>
          <a:p>
            <a:pPr indent="0" lvl="0" marL="0" marR="0" rtl="0" algn="l">
              <a:lnSpc>
                <a:spcPct val="126315"/>
              </a:lnSpc>
              <a:spcBef>
                <a:spcPts val="0"/>
              </a:spcBef>
              <a:spcAft>
                <a:spcPts val="0"/>
              </a:spcAft>
              <a:buClr>
                <a:srgbClr val="201B18"/>
              </a:buClr>
              <a:buSzPts val="3800"/>
              <a:buFont typeface="Platypi Medium"/>
              <a:buNone/>
            </a:pPr>
            <a:r>
              <a:rPr b="0" i="0" lang="en-US" sz="3800" u="none" cap="none" strike="noStrike">
                <a:solidFill>
                  <a:srgbClr val="201B18"/>
                </a:solidFill>
                <a:latin typeface="Platypi Medium"/>
                <a:ea typeface="Platypi Medium"/>
                <a:cs typeface="Platypi Medium"/>
                <a:sym typeface="Platypi Medium"/>
              </a:rPr>
              <a:t>Optimization of Tab Indexing with AI</a:t>
            </a:r>
            <a:endParaRPr/>
          </a:p>
        </p:txBody>
      </p:sp>
      <p:pic>
        <p:nvPicPr>
          <p:cNvPr descr="pako_eNptUktv4jAQ_isjH_ZEURIKaXJYCUgo6W7pSqWXTTi48SRYSmzWcUpTyn-vcWDVffhge_w9xjOaA8klQxKSopL7fEuVhnWUCTBrmj5qE4fwsNO85m9Ucyngh5I5Ng3MsOSi2cDV1VeYpRHVFOayqjA_sTa9w8yi8_SpQQWJ0KioheFED2Gh8FeLQkNcYW3OBr7Air7w8pyJ6m1zdppbpyidJlYLU0GrruEXOLJwnCb.png" id="166" name="Google Shape;166;p9"/>
          <p:cNvPicPr preferRelativeResize="0"/>
          <p:nvPr/>
        </p:nvPicPr>
        <p:blipFill rotWithShape="1">
          <a:blip r:embed="rId4">
            <a:alphaModFix/>
          </a:blip>
          <a:srcRect b="0" l="0" r="0" t="0"/>
          <a:stretch/>
        </p:blipFill>
        <p:spPr>
          <a:xfrm>
            <a:off x="7842077" y="837367"/>
            <a:ext cx="1738847" cy="720241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